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62" r:id="rId1"/>
    <p:sldMasterId id="2147483674" r:id="rId2"/>
    <p:sldMasterId id="2147483664" r:id="rId3"/>
    <p:sldMasterId id="2147483666" r:id="rId4"/>
    <p:sldMasterId id="2147483668" r:id="rId5"/>
    <p:sldMasterId id="2147483672" r:id="rId6"/>
  </p:sldMasterIdLst>
  <p:notesMasterIdLst>
    <p:notesMasterId r:id="rId8"/>
  </p:notesMasterIdLst>
  <p:handoutMasterIdLst>
    <p:handoutMasterId r:id="rId9"/>
  </p:handoutMasterIdLst>
  <p:sldIdLst>
    <p:sldId id="259" r:id="rId7"/>
  </p:sldIdLst>
  <p:sldSz cx="30279975" cy="42803763"/>
  <p:notesSz cx="14663738" cy="20926425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Rdg Vesta" panose="020B0604020202020204" charset="0"/>
      <p:regular r:id="rId14"/>
      <p:bold r:id="rId15"/>
      <p:italic r:id="rId16"/>
      <p:boldItalic r:id="rId17"/>
    </p:embeddedFont>
  </p:embeddedFont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839" kern="1200">
        <a:solidFill>
          <a:schemeClr val="tx1"/>
        </a:solidFill>
        <a:latin typeface="Rdg Vesta" pitchFamily="2" charset="0"/>
        <a:ea typeface="+mn-ea"/>
        <a:cs typeface="+mn-cs"/>
      </a:defRPr>
    </a:lvl1pPr>
    <a:lvl2pPr marL="646664" algn="l" rtl="0" fontAlgn="base">
      <a:spcBef>
        <a:spcPct val="0"/>
      </a:spcBef>
      <a:spcAft>
        <a:spcPct val="0"/>
      </a:spcAft>
      <a:defRPr sz="1839" kern="1200">
        <a:solidFill>
          <a:schemeClr val="tx1"/>
        </a:solidFill>
        <a:latin typeface="Rdg Vesta" pitchFamily="2" charset="0"/>
        <a:ea typeface="+mn-ea"/>
        <a:cs typeface="+mn-cs"/>
      </a:defRPr>
    </a:lvl2pPr>
    <a:lvl3pPr marL="1293327" algn="l" rtl="0" fontAlgn="base">
      <a:spcBef>
        <a:spcPct val="0"/>
      </a:spcBef>
      <a:spcAft>
        <a:spcPct val="0"/>
      </a:spcAft>
      <a:defRPr sz="1839" kern="1200">
        <a:solidFill>
          <a:schemeClr val="tx1"/>
        </a:solidFill>
        <a:latin typeface="Rdg Vesta" pitchFamily="2" charset="0"/>
        <a:ea typeface="+mn-ea"/>
        <a:cs typeface="+mn-cs"/>
      </a:defRPr>
    </a:lvl3pPr>
    <a:lvl4pPr marL="1939991" algn="l" rtl="0" fontAlgn="base">
      <a:spcBef>
        <a:spcPct val="0"/>
      </a:spcBef>
      <a:spcAft>
        <a:spcPct val="0"/>
      </a:spcAft>
      <a:defRPr sz="1839" kern="1200">
        <a:solidFill>
          <a:schemeClr val="tx1"/>
        </a:solidFill>
        <a:latin typeface="Rdg Vesta" pitchFamily="2" charset="0"/>
        <a:ea typeface="+mn-ea"/>
        <a:cs typeface="+mn-cs"/>
      </a:defRPr>
    </a:lvl4pPr>
    <a:lvl5pPr marL="2586655" algn="l" rtl="0" fontAlgn="base">
      <a:spcBef>
        <a:spcPct val="0"/>
      </a:spcBef>
      <a:spcAft>
        <a:spcPct val="0"/>
      </a:spcAft>
      <a:defRPr sz="1839" kern="1200">
        <a:solidFill>
          <a:schemeClr val="tx1"/>
        </a:solidFill>
        <a:latin typeface="Rdg Vesta" pitchFamily="2" charset="0"/>
        <a:ea typeface="+mn-ea"/>
        <a:cs typeface="+mn-cs"/>
      </a:defRPr>
    </a:lvl5pPr>
    <a:lvl6pPr marL="3233318" algn="l" defTabSz="1293327" rtl="0" eaLnBrk="1" latinLnBrk="0" hangingPunct="1">
      <a:defRPr sz="1839" kern="1200">
        <a:solidFill>
          <a:schemeClr val="tx1"/>
        </a:solidFill>
        <a:latin typeface="Rdg Vesta" pitchFamily="2" charset="0"/>
        <a:ea typeface="+mn-ea"/>
        <a:cs typeface="+mn-cs"/>
      </a:defRPr>
    </a:lvl6pPr>
    <a:lvl7pPr marL="3879982" algn="l" defTabSz="1293327" rtl="0" eaLnBrk="1" latinLnBrk="0" hangingPunct="1">
      <a:defRPr sz="1839" kern="1200">
        <a:solidFill>
          <a:schemeClr val="tx1"/>
        </a:solidFill>
        <a:latin typeface="Rdg Vesta" pitchFamily="2" charset="0"/>
        <a:ea typeface="+mn-ea"/>
        <a:cs typeface="+mn-cs"/>
      </a:defRPr>
    </a:lvl7pPr>
    <a:lvl8pPr marL="4526646" algn="l" defTabSz="1293327" rtl="0" eaLnBrk="1" latinLnBrk="0" hangingPunct="1">
      <a:defRPr sz="1839" kern="1200">
        <a:solidFill>
          <a:schemeClr val="tx1"/>
        </a:solidFill>
        <a:latin typeface="Rdg Vesta" pitchFamily="2" charset="0"/>
        <a:ea typeface="+mn-ea"/>
        <a:cs typeface="+mn-cs"/>
      </a:defRPr>
    </a:lvl8pPr>
    <a:lvl9pPr marL="5173309" algn="l" defTabSz="1293327" rtl="0" eaLnBrk="1" latinLnBrk="0" hangingPunct="1">
      <a:defRPr sz="1839" kern="1200">
        <a:solidFill>
          <a:schemeClr val="tx1"/>
        </a:solidFill>
        <a:latin typeface="Rdg Vesta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7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6591">
          <p15:clr>
            <a:srgbClr val="A4A3A4"/>
          </p15:clr>
        </p15:guide>
        <p15:guide id="2" pos="46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5EF"/>
    <a:srgbClr val="FF0000"/>
    <a:srgbClr val="E6E6E6"/>
    <a:srgbClr val="106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C6CCE-B786-49D1-A53C-587314A29671}" v="172" dt="2023-06-29T02:51:25.904"/>
    <p1510:client id="{2EF16C0E-7BC0-4457-9C52-5411F174FA15}" v="244" dt="2023-06-29T04:08:25.417"/>
    <p1510:client id="{30134F64-B7E9-43A3-9079-79312413DD33}" v="847" dt="2023-09-27T07:22:59.017"/>
    <p1510:client id="{3462C41A-D125-406B-AC9B-4947C9A8DC68}" v="205" dt="2023-09-28T09:23:24.340"/>
    <p1510:client id="{356BDA67-FF34-4370-B5AE-DB7F92CE4C72}" v="396" dt="2023-09-27T12:45:25.511"/>
    <p1510:client id="{3F90A373-121C-40C0-A3CC-9671CDB95AA8}" v="8" dt="2023-06-29T05:16:55.843"/>
    <p1510:client id="{3FA20E23-FE0E-4E06-874F-9338CDB174D1}" v="189" dt="2023-06-29T05:14:42.456"/>
    <p1510:client id="{409A2BE9-0391-4F6E-A4BE-E7A1440FE512}" v="4126" dt="2023-05-16T06:16:19.540"/>
    <p1510:client id="{46644EE1-CB44-4CC8-9FD8-C3B9594D2883}" v="73" dt="2023-09-28T08:34:04.603"/>
    <p1510:client id="{4716AEE1-8E47-49C1-AF0A-CAF36E35960C}" v="33" dt="2023-06-29T03:59:17.127"/>
    <p1510:client id="{5A8BBAB9-BB08-4CDC-85B1-AF10CBF65BF9}" v="4" dt="2023-05-16T06:20:20.212"/>
    <p1510:client id="{5D49645E-9DC8-4811-BF69-62C9364AA6E2}" v="376" dt="2023-05-16T03:16:19.064"/>
    <p1510:client id="{62AA7A34-BDE1-4780-AB07-4DC627E3C9AA}" v="3919" dt="2023-05-16T08:15:20.399"/>
    <p1510:client id="{6703EF19-4CBA-49F4-8874-714D61180280}" v="1053" dt="2023-06-29T04:30:01.035"/>
    <p1510:client id="{71687EE3-DBC7-4B25-9434-7915E91D7F34}" v="854" dt="2023-05-16T04:05:00.637"/>
    <p1510:client id="{797C2F4F-3995-4F87-BC7A-88C0E583E84D}" v="447" dt="2023-09-28T09:08:05.368"/>
    <p1510:client id="{90F6694F-92E7-4117-9F42-04120003E10B}" v="10" dt="2023-06-29T05:21:50.625"/>
    <p1510:client id="{98AE93AF-49FF-4440-AA7D-34AEFD183F79}" v="19" dt="2023-09-28T09:16:25.530"/>
    <p1510:client id="{9BA0A2B9-17E4-457E-BCCA-F93443DC3A84}" v="26" dt="2023-06-27T16:47:47.497"/>
    <p1510:client id="{C7C886B0-7068-4AD2-9EB3-7B8CD50575A1}" v="471" dt="2023-09-27T08:11:12.794"/>
    <p1510:client id="{C9864D4E-5C86-4D61-B119-3ADEB9CF8939}" v="2" dt="2023-09-28T00:10:18.862"/>
    <p1510:client id="{D39CB990-B3CD-4C9A-8B28-E105EB9CBB5E}" v="2085" dt="2023-05-16T04:46:35.970"/>
    <p1510:client id="{DB13878D-F7A7-4E4D-81E2-1931D80DA2C3}" v="456" dt="2023-06-29T03:03:47.464"/>
    <p1510:client id="{F4E31320-D812-42DF-A09F-B09969183E61}" v="41" dt="2023-09-28T09:13:09.575"/>
    <p1510:client id="{FD87BC9B-693F-4F14-9BD4-571088862BA2}" v="37" dt="2023-06-29T03:29:55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09" autoAdjust="0"/>
    <p:restoredTop sz="97440" autoAdjust="0"/>
  </p:normalViewPr>
  <p:slideViewPr>
    <p:cSldViewPr showGuides="1">
      <p:cViewPr>
        <p:scale>
          <a:sx n="34" d="100"/>
          <a:sy n="34" d="100"/>
        </p:scale>
        <p:origin x="4904" y="552"/>
      </p:cViewPr>
      <p:guideLst>
        <p:guide orient="horz"/>
        <p:guide pos="7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34" d="100"/>
          <a:sy n="34" d="100"/>
        </p:scale>
        <p:origin x="-3366" y="-90"/>
      </p:cViewPr>
      <p:guideLst>
        <p:guide orient="horz" pos="6591"/>
        <p:guide pos="46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font" Target="fonts/font2.fntdata"/><Relationship Id="rId5" Type="http://schemas.openxmlformats.org/officeDocument/2006/relationships/slideMaster" Target="slideMasters/slideMaster5.xml"/><Relationship Id="rId15" Type="http://schemas.openxmlformats.org/officeDocument/2006/relationships/font" Target="fonts/font6.fntdata"/><Relationship Id="rId23" Type="http://schemas.microsoft.com/office/2015/10/relationships/revisionInfo" Target="revisionInfo.xml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Umurzakova" userId="b0qqrM7TMNBFKmhCfxWUZ6KMtIAizKsnWzzMk9w9Mdg=" providerId="None" clId="Web-{DB13878D-F7A7-4E4D-81E2-1931D80DA2C3}"/>
    <pc:docChg chg="modSld">
      <pc:chgData name="Anna Umurzakova" userId="b0qqrM7TMNBFKmhCfxWUZ6KMtIAizKsnWzzMk9w9Mdg=" providerId="None" clId="Web-{DB13878D-F7A7-4E4D-81E2-1931D80DA2C3}" dt="2023-06-29T02:29:01.952" v="343" actId="1076"/>
      <pc:docMkLst>
        <pc:docMk/>
      </pc:docMkLst>
      <pc:sldChg chg="addSp delSp modSp">
        <pc:chgData name="Anna Umurzakova" userId="b0qqrM7TMNBFKmhCfxWUZ6KMtIAizKsnWzzMk9w9Mdg=" providerId="None" clId="Web-{DB13878D-F7A7-4E4D-81E2-1931D80DA2C3}" dt="2023-06-29T02:29:01.952" v="343" actId="1076"/>
        <pc:sldMkLst>
          <pc:docMk/>
          <pc:sldMk cId="3351423776" sldId="259"/>
        </pc:sldMkLst>
        <pc:spChg chg="mod">
          <ac:chgData name="Anna Umurzakova" userId="b0qqrM7TMNBFKmhCfxWUZ6KMtIAizKsnWzzMk9w9Mdg=" providerId="None" clId="Web-{DB13878D-F7A7-4E4D-81E2-1931D80DA2C3}" dt="2023-06-29T02:27:07.870" v="318" actId="1076"/>
          <ac:spMkLst>
            <pc:docMk/>
            <pc:sldMk cId="3351423776" sldId="259"/>
            <ac:spMk id="5" creationId="{DC56C3C2-78D7-51CC-FAF6-39C893FA0AFF}"/>
          </ac:spMkLst>
        </pc:spChg>
        <pc:spChg chg="mod">
          <ac:chgData name="Anna Umurzakova" userId="b0qqrM7TMNBFKmhCfxWUZ6KMtIAizKsnWzzMk9w9Mdg=" providerId="None" clId="Web-{DB13878D-F7A7-4E4D-81E2-1931D80DA2C3}" dt="2023-06-29T02:24:33.787" v="278" actId="1076"/>
          <ac:spMkLst>
            <pc:docMk/>
            <pc:sldMk cId="3351423776" sldId="259"/>
            <ac:spMk id="14" creationId="{7348B6C5-2F6D-0E4A-84FA-D860D45E92B0}"/>
          </ac:spMkLst>
        </pc:spChg>
        <pc:spChg chg="del">
          <ac:chgData name="Anna Umurzakova" userId="b0qqrM7TMNBFKmhCfxWUZ6KMtIAizKsnWzzMk9w9Mdg=" providerId="None" clId="Web-{DB13878D-F7A7-4E4D-81E2-1931D80DA2C3}" dt="2023-06-29T02:04:26.794" v="12"/>
          <ac:spMkLst>
            <pc:docMk/>
            <pc:sldMk cId="3351423776" sldId="259"/>
            <ac:spMk id="23" creationId="{9539829A-233E-7A0C-DD2C-20275EC6679E}"/>
          </ac:spMkLst>
        </pc:spChg>
        <pc:spChg chg="mod">
          <ac:chgData name="Anna Umurzakova" userId="b0qqrM7TMNBFKmhCfxWUZ6KMtIAizKsnWzzMk9w9Mdg=" providerId="None" clId="Web-{DB13878D-F7A7-4E4D-81E2-1931D80DA2C3}" dt="2023-06-29T02:11:32.105" v="110" actId="1076"/>
          <ac:spMkLst>
            <pc:docMk/>
            <pc:sldMk cId="3351423776" sldId="259"/>
            <ac:spMk id="25" creationId="{559ADA96-B56B-CC44-BB31-2E2C64CB0FCC}"/>
          </ac:spMkLst>
        </pc:spChg>
        <pc:spChg chg="mod">
          <ac:chgData name="Anna Umurzakova" userId="b0qqrM7TMNBFKmhCfxWUZ6KMtIAizKsnWzzMk9w9Mdg=" providerId="None" clId="Web-{DB13878D-F7A7-4E4D-81E2-1931D80DA2C3}" dt="2023-06-29T02:10:58.291" v="92" actId="1076"/>
          <ac:spMkLst>
            <pc:docMk/>
            <pc:sldMk cId="3351423776" sldId="259"/>
            <ac:spMk id="35" creationId="{0266A1B3-1718-600F-5B6B-DF1A7E38514E}"/>
          </ac:spMkLst>
        </pc:spChg>
        <pc:spChg chg="del mod">
          <ac:chgData name="Anna Umurzakova" userId="b0qqrM7TMNBFKmhCfxWUZ6KMtIAizKsnWzzMk9w9Mdg=" providerId="None" clId="Web-{DB13878D-F7A7-4E4D-81E2-1931D80DA2C3}" dt="2023-06-29T02:05:30.233" v="18"/>
          <ac:spMkLst>
            <pc:docMk/>
            <pc:sldMk cId="3351423776" sldId="259"/>
            <ac:spMk id="61" creationId="{86A48AE2-DC5C-7BDF-0DA4-12D06D53092A}"/>
          </ac:spMkLst>
        </pc:spChg>
        <pc:spChg chg="del">
          <ac:chgData name="Anna Umurzakova" userId="b0qqrM7TMNBFKmhCfxWUZ6KMtIAizKsnWzzMk9w9Mdg=" providerId="None" clId="Web-{DB13878D-F7A7-4E4D-81E2-1931D80DA2C3}" dt="2023-06-29T02:04:21.669" v="11"/>
          <ac:spMkLst>
            <pc:docMk/>
            <pc:sldMk cId="3351423776" sldId="259"/>
            <ac:spMk id="2049" creationId="{89038821-C5CC-8F0D-C3AE-1521C0C0C5DE}"/>
          </ac:spMkLst>
        </pc:spChg>
        <pc:spChg chg="del">
          <ac:chgData name="Anna Umurzakova" userId="b0qqrM7TMNBFKmhCfxWUZ6KMtIAizKsnWzzMk9w9Mdg=" providerId="None" clId="Web-{DB13878D-F7A7-4E4D-81E2-1931D80DA2C3}" dt="2023-06-29T02:05:02.342" v="15"/>
          <ac:spMkLst>
            <pc:docMk/>
            <pc:sldMk cId="3351423776" sldId="259"/>
            <ac:spMk id="2050" creationId="{D5854E8B-686E-519D-33E4-88ED9CCA96C1}"/>
          </ac:spMkLst>
        </pc:spChg>
        <pc:spChg chg="del">
          <ac:chgData name="Anna Umurzakova" userId="b0qqrM7TMNBFKmhCfxWUZ6KMtIAizKsnWzzMk9w9Mdg=" providerId="None" clId="Web-{DB13878D-F7A7-4E4D-81E2-1931D80DA2C3}" dt="2023-06-29T02:04:36.388" v="14"/>
          <ac:spMkLst>
            <pc:docMk/>
            <pc:sldMk cId="3351423776" sldId="259"/>
            <ac:spMk id="2051" creationId="{83B0790F-5032-60A2-ED22-A5578D10BD16}"/>
          </ac:spMkLst>
        </pc:spChg>
        <pc:spChg chg="del">
          <ac:chgData name="Anna Umurzakova" userId="b0qqrM7TMNBFKmhCfxWUZ6KMtIAizKsnWzzMk9w9Mdg=" providerId="None" clId="Web-{DB13878D-F7A7-4E4D-81E2-1931D80DA2C3}" dt="2023-06-29T02:04:30.434" v="13"/>
          <ac:spMkLst>
            <pc:docMk/>
            <pc:sldMk cId="3351423776" sldId="259"/>
            <ac:spMk id="2052" creationId="{13CC5AEB-467F-D14B-C25D-5E4DF26B8D19}"/>
          </ac:spMkLst>
        </pc:spChg>
        <pc:spChg chg="mod">
          <ac:chgData name="Anna Umurzakova" userId="b0qqrM7TMNBFKmhCfxWUZ6KMtIAizKsnWzzMk9w9Mdg=" providerId="None" clId="Web-{DB13878D-F7A7-4E4D-81E2-1931D80DA2C3}" dt="2023-06-29T02:27:18.496" v="321" actId="1076"/>
          <ac:spMkLst>
            <pc:docMk/>
            <pc:sldMk cId="3351423776" sldId="259"/>
            <ac:spMk id="2060" creationId="{E8F4F0B8-9044-C648-C840-AC93D3A9C527}"/>
          </ac:spMkLst>
        </pc:spChg>
        <pc:spChg chg="mod">
          <ac:chgData name="Anna Umurzakova" userId="b0qqrM7TMNBFKmhCfxWUZ6KMtIAizKsnWzzMk9w9Mdg=" providerId="None" clId="Web-{DB13878D-F7A7-4E4D-81E2-1931D80DA2C3}" dt="2023-06-29T02:10:58.228" v="91" actId="1076"/>
          <ac:spMkLst>
            <pc:docMk/>
            <pc:sldMk cId="3351423776" sldId="259"/>
            <ac:spMk id="2062" creationId="{C1865FBB-A5FB-D3FA-AE35-7ED0F04761BA}"/>
          </ac:spMkLst>
        </pc:spChg>
        <pc:spChg chg="add mod">
          <ac:chgData name="Anna Umurzakova" userId="b0qqrM7TMNBFKmhCfxWUZ6KMtIAizKsnWzzMk9w9Mdg=" providerId="None" clId="Web-{DB13878D-F7A7-4E4D-81E2-1931D80DA2C3}" dt="2023-06-29T02:22:47.627" v="246" actId="1076"/>
          <ac:spMkLst>
            <pc:docMk/>
            <pc:sldMk cId="3351423776" sldId="259"/>
            <ac:spMk id="2063" creationId="{96C06105-08A2-38E2-6210-66E055CC2097}"/>
          </ac:spMkLst>
        </pc:spChg>
        <pc:spChg chg="mod">
          <ac:chgData name="Anna Umurzakova" userId="b0qqrM7TMNBFKmhCfxWUZ6KMtIAizKsnWzzMk9w9Mdg=" providerId="None" clId="Web-{DB13878D-F7A7-4E4D-81E2-1931D80DA2C3}" dt="2023-06-29T02:11:40.089" v="111" actId="1076"/>
          <ac:spMkLst>
            <pc:docMk/>
            <pc:sldMk cId="3351423776" sldId="259"/>
            <ac:spMk id="2071" creationId="{36A3B313-776A-0A13-E6FD-7ECD1A2BD926}"/>
          </ac:spMkLst>
        </pc:spChg>
        <pc:spChg chg="mod">
          <ac:chgData name="Anna Umurzakova" userId="b0qqrM7TMNBFKmhCfxWUZ6KMtIAizKsnWzzMk9w9Mdg=" providerId="None" clId="Web-{DB13878D-F7A7-4E4D-81E2-1931D80DA2C3}" dt="2023-06-29T02:11:50.793" v="113" actId="1076"/>
          <ac:spMkLst>
            <pc:docMk/>
            <pc:sldMk cId="3351423776" sldId="259"/>
            <ac:spMk id="2074" creationId="{4D0A7731-6EFF-21A9-E3AA-E1CDF80C6667}"/>
          </ac:spMkLst>
        </pc:spChg>
        <pc:spChg chg="mod">
          <ac:chgData name="Anna Umurzakova" userId="b0qqrM7TMNBFKmhCfxWUZ6KMtIAizKsnWzzMk9w9Mdg=" providerId="None" clId="Web-{DB13878D-F7A7-4E4D-81E2-1931D80DA2C3}" dt="2023-06-29T02:11:50.886" v="115" actId="1076"/>
          <ac:spMkLst>
            <pc:docMk/>
            <pc:sldMk cId="3351423776" sldId="259"/>
            <ac:spMk id="2083" creationId="{33356176-1BBE-4912-6CFF-F940F4AD08C6}"/>
          </ac:spMkLst>
        </pc:spChg>
        <pc:spChg chg="add">
          <ac:chgData name="Anna Umurzakova" userId="b0qqrM7TMNBFKmhCfxWUZ6KMtIAizKsnWzzMk9w9Mdg=" providerId="None" clId="Web-{DB13878D-F7A7-4E4D-81E2-1931D80DA2C3}" dt="2023-06-29T02:28:52.327" v="338"/>
          <ac:spMkLst>
            <pc:docMk/>
            <pc:sldMk cId="3351423776" sldId="259"/>
            <ac:spMk id="2094" creationId="{568C27D6-70A4-1A20-9EC6-97202D5308AD}"/>
          </ac:spMkLst>
        </pc:spChg>
        <pc:picChg chg="mod">
          <ac:chgData name="Anna Umurzakova" userId="b0qqrM7TMNBFKmhCfxWUZ6KMtIAizKsnWzzMk9w9Mdg=" providerId="None" clId="Web-{DB13878D-F7A7-4E4D-81E2-1931D80DA2C3}" dt="2023-06-29T02:27:13.558" v="319" actId="1076"/>
          <ac:picMkLst>
            <pc:docMk/>
            <pc:sldMk cId="3351423776" sldId="259"/>
            <ac:picMk id="3" creationId="{2249C018-74C4-3B43-E1D7-74427684CFB8}"/>
          </ac:picMkLst>
        </pc:picChg>
        <pc:picChg chg="add del mod">
          <ac:chgData name="Anna Umurzakova" userId="b0qqrM7TMNBFKmhCfxWUZ6KMtIAizKsnWzzMk9w9Mdg=" providerId="None" clId="Web-{DB13878D-F7A7-4E4D-81E2-1931D80DA2C3}" dt="2023-06-29T02:00:17.395" v="3"/>
          <ac:picMkLst>
            <pc:docMk/>
            <pc:sldMk cId="3351423776" sldId="259"/>
            <ac:picMk id="6" creationId="{BF0308DD-189A-D37D-7EEF-559DFDDC25D5}"/>
          </ac:picMkLst>
        </pc:picChg>
        <pc:picChg chg="del">
          <ac:chgData name="Anna Umurzakova" userId="b0qqrM7TMNBFKmhCfxWUZ6KMtIAizKsnWzzMk9w9Mdg=" providerId="None" clId="Web-{DB13878D-F7A7-4E4D-81E2-1931D80DA2C3}" dt="2023-06-29T02:05:02.342" v="16"/>
          <ac:picMkLst>
            <pc:docMk/>
            <pc:sldMk cId="3351423776" sldId="259"/>
            <ac:picMk id="7" creationId="{17DED8CA-B805-50F9-6431-306C22CE496E}"/>
          </ac:picMkLst>
        </pc:picChg>
        <pc:picChg chg="del">
          <ac:chgData name="Anna Umurzakova" userId="b0qqrM7TMNBFKmhCfxWUZ6KMtIAizKsnWzzMk9w9Mdg=" providerId="None" clId="Web-{DB13878D-F7A7-4E4D-81E2-1931D80DA2C3}" dt="2023-06-29T02:04:00.668" v="8"/>
          <ac:picMkLst>
            <pc:docMk/>
            <pc:sldMk cId="3351423776" sldId="259"/>
            <ac:picMk id="15" creationId="{6FD26FAE-0747-6F67-B227-2B0CC834C313}"/>
          </ac:picMkLst>
        </pc:picChg>
        <pc:picChg chg="del">
          <ac:chgData name="Anna Umurzakova" userId="b0qqrM7TMNBFKmhCfxWUZ6KMtIAizKsnWzzMk9w9Mdg=" providerId="None" clId="Web-{DB13878D-F7A7-4E4D-81E2-1931D80DA2C3}" dt="2023-06-29T02:04:06.106" v="9"/>
          <ac:picMkLst>
            <pc:docMk/>
            <pc:sldMk cId="3351423776" sldId="259"/>
            <ac:picMk id="18" creationId="{572D08CE-7D14-A7A6-D3DF-2B212E553E16}"/>
          </ac:picMkLst>
        </pc:picChg>
        <pc:picChg chg="del">
          <ac:chgData name="Anna Umurzakova" userId="b0qqrM7TMNBFKmhCfxWUZ6KMtIAizKsnWzzMk9w9Mdg=" providerId="None" clId="Web-{DB13878D-F7A7-4E4D-81E2-1931D80DA2C3}" dt="2023-06-29T02:04:16.496" v="10"/>
          <ac:picMkLst>
            <pc:docMk/>
            <pc:sldMk cId="3351423776" sldId="259"/>
            <ac:picMk id="20" creationId="{0BD8FEEC-3A32-6D04-9411-0AFE7B02DB29}"/>
          </ac:picMkLst>
        </pc:picChg>
        <pc:picChg chg="mod">
          <ac:chgData name="Anna Umurzakova" userId="b0qqrM7TMNBFKmhCfxWUZ6KMtIAizKsnWzzMk9w9Mdg=" providerId="None" clId="Web-{DB13878D-F7A7-4E4D-81E2-1931D80DA2C3}" dt="2023-06-29T02:10:58.041" v="87" actId="1076"/>
          <ac:picMkLst>
            <pc:docMk/>
            <pc:sldMk cId="3351423776" sldId="259"/>
            <ac:picMk id="21" creationId="{B83C5B5C-C325-EE09-096D-E2959DF36140}"/>
          </ac:picMkLst>
        </pc:picChg>
        <pc:picChg chg="mod">
          <ac:chgData name="Anna Umurzakova" userId="b0qqrM7TMNBFKmhCfxWUZ6KMtIAizKsnWzzMk9w9Mdg=" providerId="None" clId="Web-{DB13878D-F7A7-4E4D-81E2-1931D80DA2C3}" dt="2023-06-29T02:10:58.103" v="88" actId="1076"/>
          <ac:picMkLst>
            <pc:docMk/>
            <pc:sldMk cId="3351423776" sldId="259"/>
            <ac:picMk id="22" creationId="{35A78674-1258-240E-21A6-C26B79B60644}"/>
          </ac:picMkLst>
        </pc:picChg>
        <pc:picChg chg="mod">
          <ac:chgData name="Anna Umurzakova" userId="b0qqrM7TMNBFKmhCfxWUZ6KMtIAizKsnWzzMk9w9Mdg=" providerId="None" clId="Web-{DB13878D-F7A7-4E4D-81E2-1931D80DA2C3}" dt="2023-06-29T02:11:25.229" v="101" actId="1076"/>
          <ac:picMkLst>
            <pc:docMk/>
            <pc:sldMk cId="3351423776" sldId="259"/>
            <ac:picMk id="24" creationId="{0109C3E8-6704-014D-9AFC-D3856550EF82}"/>
          </ac:picMkLst>
        </pc:picChg>
        <pc:picChg chg="mod">
          <ac:chgData name="Anna Umurzakova" userId="b0qqrM7TMNBFKmhCfxWUZ6KMtIAizKsnWzzMk9w9Mdg=" providerId="None" clId="Web-{DB13878D-F7A7-4E4D-81E2-1931D80DA2C3}" dt="2023-06-29T02:11:25.323" v="103" actId="1076"/>
          <ac:picMkLst>
            <pc:docMk/>
            <pc:sldMk cId="3351423776" sldId="259"/>
            <ac:picMk id="28" creationId="{FB1D115D-584A-B24F-A26A-B46C6334D382}"/>
          </ac:picMkLst>
        </pc:picChg>
        <pc:picChg chg="mod">
          <ac:chgData name="Anna Umurzakova" userId="b0qqrM7TMNBFKmhCfxWUZ6KMtIAizKsnWzzMk9w9Mdg=" providerId="None" clId="Web-{DB13878D-F7A7-4E4D-81E2-1931D80DA2C3}" dt="2023-06-29T02:11:25.370" v="104" actId="1076"/>
          <ac:picMkLst>
            <pc:docMk/>
            <pc:sldMk cId="3351423776" sldId="259"/>
            <ac:picMk id="29" creationId="{29C9763B-6184-B344-82A2-9FE7F27C5F99}"/>
          </ac:picMkLst>
        </pc:picChg>
        <pc:picChg chg="mod">
          <ac:chgData name="Anna Umurzakova" userId="b0qqrM7TMNBFKmhCfxWUZ6KMtIAizKsnWzzMk9w9Mdg=" providerId="None" clId="Web-{DB13878D-F7A7-4E4D-81E2-1931D80DA2C3}" dt="2023-06-29T02:11:25.432" v="105" actId="1076"/>
          <ac:picMkLst>
            <pc:docMk/>
            <pc:sldMk cId="3351423776" sldId="259"/>
            <ac:picMk id="33" creationId="{8E262A99-5A33-EB46-A3DC-AFD526ADC253}"/>
          </ac:picMkLst>
        </pc:picChg>
        <pc:picChg chg="mod">
          <ac:chgData name="Anna Umurzakova" userId="b0qqrM7TMNBFKmhCfxWUZ6KMtIAizKsnWzzMk9w9Mdg=" providerId="None" clId="Web-{DB13878D-F7A7-4E4D-81E2-1931D80DA2C3}" dt="2023-06-29T02:11:25.479" v="106" actId="1076"/>
          <ac:picMkLst>
            <pc:docMk/>
            <pc:sldMk cId="3351423776" sldId="259"/>
            <ac:picMk id="34" creationId="{35270819-43C7-2246-9DAF-99AB5734F3D8}"/>
          </ac:picMkLst>
        </pc:picChg>
        <pc:picChg chg="add del mod">
          <ac:chgData name="Anna Umurzakova" userId="b0qqrM7TMNBFKmhCfxWUZ6KMtIAizKsnWzzMk9w9Mdg=" providerId="None" clId="Web-{DB13878D-F7A7-4E4D-81E2-1931D80DA2C3}" dt="2023-06-29T02:00:56.599" v="7"/>
          <ac:picMkLst>
            <pc:docMk/>
            <pc:sldMk cId="3351423776" sldId="259"/>
            <ac:picMk id="46" creationId="{4272397C-8A45-5C4E-CB4F-B9147647FD61}"/>
          </ac:picMkLst>
        </pc:picChg>
        <pc:picChg chg="add mod">
          <ac:chgData name="Anna Umurzakova" userId="b0qqrM7TMNBFKmhCfxWUZ6KMtIAizKsnWzzMk9w9Mdg=" providerId="None" clId="Web-{DB13878D-F7A7-4E4D-81E2-1931D80DA2C3}" dt="2023-06-29T02:24:33.834" v="279" actId="1076"/>
          <ac:picMkLst>
            <pc:docMk/>
            <pc:sldMk cId="3351423776" sldId="259"/>
            <ac:picMk id="63" creationId="{25964226-1249-A214-E2A6-5F9E07F8B510}"/>
          </ac:picMkLst>
        </pc:picChg>
        <pc:picChg chg="add del mod">
          <ac:chgData name="Anna Umurzakova" userId="b0qqrM7TMNBFKmhCfxWUZ6KMtIAizKsnWzzMk9w9Mdg=" providerId="None" clId="Web-{DB13878D-F7A7-4E4D-81E2-1931D80DA2C3}" dt="2023-06-29T02:13:31.108" v="126"/>
          <ac:picMkLst>
            <pc:docMk/>
            <pc:sldMk cId="3351423776" sldId="259"/>
            <ac:picMk id="2053" creationId="{77B67F56-E200-193B-A2B9-28A935682069}"/>
          </ac:picMkLst>
        </pc:picChg>
        <pc:picChg chg="add del mod">
          <ac:chgData name="Anna Umurzakova" userId="b0qqrM7TMNBFKmhCfxWUZ6KMtIAizKsnWzzMk9w9Mdg=" providerId="None" clId="Web-{DB13878D-F7A7-4E4D-81E2-1931D80DA2C3}" dt="2023-06-29T02:13:30.343" v="125"/>
          <ac:picMkLst>
            <pc:docMk/>
            <pc:sldMk cId="3351423776" sldId="259"/>
            <ac:picMk id="2055" creationId="{3DCD1CE1-E7BF-F581-C483-C9A1CBEA05EC}"/>
          </ac:picMkLst>
        </pc:picChg>
        <pc:picChg chg="mod">
          <ac:chgData name="Anna Umurzakova" userId="b0qqrM7TMNBFKmhCfxWUZ6KMtIAizKsnWzzMk9w9Mdg=" providerId="None" clId="Web-{DB13878D-F7A7-4E4D-81E2-1931D80DA2C3}" dt="2023-06-29T02:10:58.150" v="89" actId="1076"/>
          <ac:picMkLst>
            <pc:docMk/>
            <pc:sldMk cId="3351423776" sldId="259"/>
            <ac:picMk id="2056" creationId="{AEE3AFA9-8223-6024-12A6-BE71E27ED102}"/>
          </ac:picMkLst>
        </pc:picChg>
        <pc:picChg chg="add del mod">
          <ac:chgData name="Anna Umurzakova" userId="b0qqrM7TMNBFKmhCfxWUZ6KMtIAizKsnWzzMk9w9Mdg=" providerId="None" clId="Web-{DB13878D-F7A7-4E4D-81E2-1931D80DA2C3}" dt="2023-06-29T02:13:28.640" v="124"/>
          <ac:picMkLst>
            <pc:docMk/>
            <pc:sldMk cId="3351423776" sldId="259"/>
            <ac:picMk id="2057" creationId="{8E5AAD7F-0FD1-B98F-F64C-927AE998EFE6}"/>
          </ac:picMkLst>
        </pc:picChg>
        <pc:picChg chg="mod">
          <ac:chgData name="Anna Umurzakova" userId="b0qqrM7TMNBFKmhCfxWUZ6KMtIAizKsnWzzMk9w9Mdg=" providerId="None" clId="Web-{DB13878D-F7A7-4E4D-81E2-1931D80DA2C3}" dt="2023-06-29T02:10:58.182" v="90" actId="1076"/>
          <ac:picMkLst>
            <pc:docMk/>
            <pc:sldMk cId="3351423776" sldId="259"/>
            <ac:picMk id="2059" creationId="{AEBC0194-1AC1-4909-19C5-C271B40B30B1}"/>
          </ac:picMkLst>
        </pc:picChg>
        <pc:picChg chg="add mod">
          <ac:chgData name="Anna Umurzakova" userId="b0qqrM7TMNBFKmhCfxWUZ6KMtIAizKsnWzzMk9w9Mdg=" providerId="None" clId="Web-{DB13878D-F7A7-4E4D-81E2-1931D80DA2C3}" dt="2023-06-29T02:24:33.881" v="280" actId="1076"/>
          <ac:picMkLst>
            <pc:docMk/>
            <pc:sldMk cId="3351423776" sldId="259"/>
            <ac:picMk id="2061" creationId="{61F5C818-1AC1-442F-61AC-A8F50EB5EC5D}"/>
          </ac:picMkLst>
        </pc:picChg>
        <pc:picChg chg="add mod">
          <ac:chgData name="Anna Umurzakova" userId="b0qqrM7TMNBFKmhCfxWUZ6KMtIAizKsnWzzMk9w9Mdg=" providerId="None" clId="Web-{DB13878D-F7A7-4E4D-81E2-1931D80DA2C3}" dt="2023-06-29T02:28:07.482" v="332" actId="1076"/>
          <ac:picMkLst>
            <pc:docMk/>
            <pc:sldMk cId="3351423776" sldId="259"/>
            <ac:picMk id="2064" creationId="{7DDD3289-8AC2-4CDC-CC1A-87D8AA3B4F85}"/>
          </ac:picMkLst>
        </pc:picChg>
        <pc:picChg chg="mod">
          <ac:chgData name="Anna Umurzakova" userId="b0qqrM7TMNBFKmhCfxWUZ6KMtIAizKsnWzzMk9w9Mdg=" providerId="None" clId="Web-{DB13878D-F7A7-4E4D-81E2-1931D80DA2C3}" dt="2023-06-29T02:27:13.621" v="320" actId="1076"/>
          <ac:picMkLst>
            <pc:docMk/>
            <pc:sldMk cId="3351423776" sldId="259"/>
            <ac:picMk id="2065" creationId="{763441AF-6D68-2683-10C6-EE955E388A1D}"/>
          </ac:picMkLst>
        </pc:picChg>
        <pc:picChg chg="add mod">
          <ac:chgData name="Anna Umurzakova" userId="b0qqrM7TMNBFKmhCfxWUZ6KMtIAizKsnWzzMk9w9Mdg=" providerId="None" clId="Web-{DB13878D-F7A7-4E4D-81E2-1931D80DA2C3}" dt="2023-06-29T02:28:07.529" v="333" actId="1076"/>
          <ac:picMkLst>
            <pc:docMk/>
            <pc:sldMk cId="3351423776" sldId="259"/>
            <ac:picMk id="2066" creationId="{A4653350-D7AD-9A86-46D2-9C017C94C53F}"/>
          </ac:picMkLst>
        </pc:picChg>
        <pc:picChg chg="mod">
          <ac:chgData name="Anna Umurzakova" userId="b0qqrM7TMNBFKmhCfxWUZ6KMtIAizKsnWzzMk9w9Mdg=" providerId="None" clId="Web-{DB13878D-F7A7-4E4D-81E2-1931D80DA2C3}" dt="2023-06-29T02:11:50.746" v="112" actId="1076"/>
          <ac:picMkLst>
            <pc:docMk/>
            <pc:sldMk cId="3351423776" sldId="259"/>
            <ac:picMk id="2073" creationId="{E6810F8C-AD24-EB77-C40E-AD0139CA3C11}"/>
          </ac:picMkLst>
        </pc:picChg>
        <pc:picChg chg="mod">
          <ac:chgData name="Anna Umurzakova" userId="b0qqrM7TMNBFKmhCfxWUZ6KMtIAizKsnWzzMk9w9Mdg=" providerId="None" clId="Web-{DB13878D-F7A7-4E4D-81E2-1931D80DA2C3}" dt="2023-06-29T02:11:50.840" v="114" actId="1076"/>
          <ac:picMkLst>
            <pc:docMk/>
            <pc:sldMk cId="3351423776" sldId="259"/>
            <ac:picMk id="2075" creationId="{3CBD13C3-C9CB-397B-055E-E43722AD2E17}"/>
          </ac:picMkLst>
        </pc:picChg>
        <pc:picChg chg="add mod">
          <ac:chgData name="Anna Umurzakova" userId="b0qqrM7TMNBFKmhCfxWUZ6KMtIAizKsnWzzMk9w9Mdg=" providerId="None" clId="Web-{DB13878D-F7A7-4E4D-81E2-1931D80DA2C3}" dt="2023-06-29T02:28:07.560" v="334" actId="1076"/>
          <ac:picMkLst>
            <pc:docMk/>
            <pc:sldMk cId="3351423776" sldId="259"/>
            <ac:picMk id="2079" creationId="{C1222961-EBFD-BE7B-6F44-C8A89663F262}"/>
          </ac:picMkLst>
        </pc:picChg>
        <pc:picChg chg="add mod">
          <ac:chgData name="Anna Umurzakova" userId="b0qqrM7TMNBFKmhCfxWUZ6KMtIAizKsnWzzMk9w9Mdg=" providerId="None" clId="Web-{DB13878D-F7A7-4E4D-81E2-1931D80DA2C3}" dt="2023-06-29T02:25:06.257" v="290" actId="1076"/>
          <ac:picMkLst>
            <pc:docMk/>
            <pc:sldMk cId="3351423776" sldId="259"/>
            <ac:picMk id="2084" creationId="{D3D0231A-4C2D-2298-C879-6ED9F4673A2D}"/>
          </ac:picMkLst>
        </pc:picChg>
        <pc:picChg chg="add mod">
          <ac:chgData name="Anna Umurzakova" userId="b0qqrM7TMNBFKmhCfxWUZ6KMtIAizKsnWzzMk9w9Mdg=" providerId="None" clId="Web-{DB13878D-F7A7-4E4D-81E2-1931D80DA2C3}" dt="2023-06-29T02:25:06.304" v="291" actId="1076"/>
          <ac:picMkLst>
            <pc:docMk/>
            <pc:sldMk cId="3351423776" sldId="259"/>
            <ac:picMk id="2087" creationId="{CF7F8C1C-7BA7-2C76-5E07-2A2EFAC389D5}"/>
          </ac:picMkLst>
        </pc:picChg>
        <pc:picChg chg="add mod">
          <ac:chgData name="Anna Umurzakova" userId="b0qqrM7TMNBFKmhCfxWUZ6KMtIAizKsnWzzMk9w9Mdg=" providerId="None" clId="Web-{DB13878D-F7A7-4E4D-81E2-1931D80DA2C3}" dt="2023-06-29T02:25:06.351" v="292" actId="1076"/>
          <ac:picMkLst>
            <pc:docMk/>
            <pc:sldMk cId="3351423776" sldId="259"/>
            <ac:picMk id="2088" creationId="{1AACA632-1FFC-5CC1-5A9B-14CDEA4C4245}"/>
          </ac:picMkLst>
        </pc:picChg>
        <pc:picChg chg="add mod">
          <ac:chgData name="Anna Umurzakova" userId="b0qqrM7TMNBFKmhCfxWUZ6KMtIAizKsnWzzMk9w9Mdg=" providerId="None" clId="Web-{DB13878D-F7A7-4E4D-81E2-1931D80DA2C3}" dt="2023-06-29T02:26:20.103" v="301" actId="1076"/>
          <ac:picMkLst>
            <pc:docMk/>
            <pc:sldMk cId="3351423776" sldId="259"/>
            <ac:picMk id="2089" creationId="{AEF3B95F-15B1-56DD-B215-D9D1AB61C7F2}"/>
          </ac:picMkLst>
        </pc:picChg>
        <pc:picChg chg="add mod">
          <ac:chgData name="Anna Umurzakova" userId="b0qqrM7TMNBFKmhCfxWUZ6KMtIAizKsnWzzMk9w9Mdg=" providerId="None" clId="Web-{DB13878D-F7A7-4E4D-81E2-1931D80DA2C3}" dt="2023-06-29T02:26:20.150" v="302" actId="1076"/>
          <ac:picMkLst>
            <pc:docMk/>
            <pc:sldMk cId="3351423776" sldId="259"/>
            <ac:picMk id="2090" creationId="{C30EAB61-5341-0A60-3F1E-503CEC936E30}"/>
          </ac:picMkLst>
        </pc:picChg>
        <pc:picChg chg="add mod">
          <ac:chgData name="Anna Umurzakova" userId="b0qqrM7TMNBFKmhCfxWUZ6KMtIAizKsnWzzMk9w9Mdg=" providerId="None" clId="Web-{DB13878D-F7A7-4E4D-81E2-1931D80DA2C3}" dt="2023-06-29T02:28:22.701" v="335" actId="1076"/>
          <ac:picMkLst>
            <pc:docMk/>
            <pc:sldMk cId="3351423776" sldId="259"/>
            <ac:picMk id="2091" creationId="{50C0C3B4-857D-8437-D4BE-49F33F419C6B}"/>
          </ac:picMkLst>
        </pc:picChg>
        <pc:picChg chg="add mod">
          <ac:chgData name="Anna Umurzakova" userId="b0qqrM7TMNBFKmhCfxWUZ6KMtIAizKsnWzzMk9w9Mdg=" providerId="None" clId="Web-{DB13878D-F7A7-4E4D-81E2-1931D80DA2C3}" dt="2023-06-29T02:27:44.262" v="329" actId="1076"/>
          <ac:picMkLst>
            <pc:docMk/>
            <pc:sldMk cId="3351423776" sldId="259"/>
            <ac:picMk id="2092" creationId="{89805C45-F611-08AA-8195-933B366F1C77}"/>
          </ac:picMkLst>
        </pc:picChg>
        <pc:picChg chg="add mod">
          <ac:chgData name="Anna Umurzakova" userId="b0qqrM7TMNBFKmhCfxWUZ6KMtIAizKsnWzzMk9w9Mdg=" providerId="None" clId="Web-{DB13878D-F7A7-4E4D-81E2-1931D80DA2C3}" dt="2023-06-29T02:28:35.264" v="337" actId="1076"/>
          <ac:picMkLst>
            <pc:docMk/>
            <pc:sldMk cId="3351423776" sldId="259"/>
            <ac:picMk id="2093" creationId="{A62943A9-C21C-D675-B961-11504DB7FEB6}"/>
          </ac:picMkLst>
        </pc:picChg>
        <pc:picChg chg="add">
          <ac:chgData name="Anna Umurzakova" userId="b0qqrM7TMNBFKmhCfxWUZ6KMtIAizKsnWzzMk9w9Mdg=" providerId="None" clId="Web-{DB13878D-F7A7-4E4D-81E2-1931D80DA2C3}" dt="2023-06-29T02:28:52.374" v="339"/>
          <ac:picMkLst>
            <pc:docMk/>
            <pc:sldMk cId="3351423776" sldId="259"/>
            <ac:picMk id="2095" creationId="{309AFD6F-B5A9-CF97-65F1-6A97E6EA6902}"/>
          </ac:picMkLst>
        </pc:picChg>
        <pc:picChg chg="add">
          <ac:chgData name="Anna Umurzakova" userId="b0qqrM7TMNBFKmhCfxWUZ6KMtIAizKsnWzzMk9w9Mdg=" providerId="None" clId="Web-{DB13878D-F7A7-4E4D-81E2-1931D80DA2C3}" dt="2023-06-29T02:28:52.421" v="340"/>
          <ac:picMkLst>
            <pc:docMk/>
            <pc:sldMk cId="3351423776" sldId="259"/>
            <ac:picMk id="2096" creationId="{A39C7371-3F7F-0545-D254-CD0B58385FBF}"/>
          </ac:picMkLst>
        </pc:picChg>
        <pc:picChg chg="add mod">
          <ac:chgData name="Anna Umurzakova" userId="b0qqrM7TMNBFKmhCfxWUZ6KMtIAizKsnWzzMk9w9Mdg=" providerId="None" clId="Web-{DB13878D-F7A7-4E4D-81E2-1931D80DA2C3}" dt="2023-06-29T02:29:01.952" v="343" actId="1076"/>
          <ac:picMkLst>
            <pc:docMk/>
            <pc:sldMk cId="3351423776" sldId="259"/>
            <ac:picMk id="2097" creationId="{C296C615-19E4-2478-DA81-95E55AAC6620}"/>
          </ac:picMkLst>
        </pc:picChg>
      </pc:sldChg>
    </pc:docChg>
  </pc:docChgLst>
  <pc:docChgLst>
    <pc:chgData name="Arash Shahidi" clId="Web-{4716AEE1-8E47-49C1-AF0A-CAF36E35960C}"/>
    <pc:docChg chg="modSld">
      <pc:chgData name="Arash Shahidi" userId="" providerId="" clId="Web-{4716AEE1-8E47-49C1-AF0A-CAF36E35960C}" dt="2023-06-29T03:59:17.127" v="11" actId="14100"/>
      <pc:docMkLst>
        <pc:docMk/>
      </pc:docMkLst>
      <pc:sldChg chg="addSp modSp">
        <pc:chgData name="Arash Shahidi" userId="" providerId="" clId="Web-{4716AEE1-8E47-49C1-AF0A-CAF36E35960C}" dt="2023-06-29T03:59:17.127" v="11" actId="14100"/>
        <pc:sldMkLst>
          <pc:docMk/>
          <pc:sldMk cId="3351423776" sldId="259"/>
        </pc:sldMkLst>
        <pc:picChg chg="add mod">
          <ac:chgData name="Arash Shahidi" userId="" providerId="" clId="Web-{4716AEE1-8E47-49C1-AF0A-CAF36E35960C}" dt="2023-06-29T03:59:03.814" v="9" actId="1076"/>
          <ac:picMkLst>
            <pc:docMk/>
            <pc:sldMk cId="3351423776" sldId="259"/>
            <ac:picMk id="2076" creationId="{FFB2AD34-7B46-EBE7-2A01-6BE67950C62F}"/>
          </ac:picMkLst>
        </pc:picChg>
        <pc:picChg chg="mod">
          <ac:chgData name="Arash Shahidi" userId="" providerId="" clId="Web-{4716AEE1-8E47-49C1-AF0A-CAF36E35960C}" dt="2023-06-29T03:59:17.127" v="11" actId="14100"/>
          <ac:picMkLst>
            <pc:docMk/>
            <pc:sldMk cId="3351423776" sldId="259"/>
            <ac:picMk id="2081" creationId="{CC24A51F-9A25-CFED-5E32-8232A6279760}"/>
          </ac:picMkLst>
        </pc:picChg>
      </pc:sldChg>
    </pc:docChg>
  </pc:docChgLst>
  <pc:docChgLst>
    <pc:chgData name="Anna Umurzakova" clId="Web-{DB13878D-F7A7-4E4D-81E2-1931D80DA2C3}"/>
    <pc:docChg chg="modSld">
      <pc:chgData name="Anna Umurzakova" userId="" providerId="" clId="Web-{DB13878D-F7A7-4E4D-81E2-1931D80DA2C3}" dt="2023-06-29T03:03:47.464" v="14" actId="1076"/>
      <pc:docMkLst>
        <pc:docMk/>
      </pc:docMkLst>
      <pc:sldChg chg="delSp modSp">
        <pc:chgData name="Anna Umurzakova" userId="" providerId="" clId="Web-{DB13878D-F7A7-4E4D-81E2-1931D80DA2C3}" dt="2023-06-29T03:03:47.464" v="14" actId="1076"/>
        <pc:sldMkLst>
          <pc:docMk/>
          <pc:sldMk cId="3351423776" sldId="259"/>
        </pc:sldMkLst>
        <pc:spChg chg="mod">
          <ac:chgData name="Anna Umurzakova" userId="" providerId="" clId="Web-{DB13878D-F7A7-4E4D-81E2-1931D80DA2C3}" dt="2023-06-29T03:01:20.819" v="3" actId="1076"/>
          <ac:spMkLst>
            <pc:docMk/>
            <pc:sldMk cId="3351423776" sldId="259"/>
            <ac:spMk id="35" creationId="{0266A1B3-1718-600F-5B6B-DF1A7E38514E}"/>
          </ac:spMkLst>
        </pc:spChg>
        <pc:spChg chg="mod">
          <ac:chgData name="Anna Umurzakova" userId="" providerId="" clId="Web-{DB13878D-F7A7-4E4D-81E2-1931D80DA2C3}" dt="2023-06-29T03:01:27.163" v="4" actId="1076"/>
          <ac:spMkLst>
            <pc:docMk/>
            <pc:sldMk cId="3351423776" sldId="259"/>
            <ac:spMk id="2062" creationId="{C1865FBB-A5FB-D3FA-AE35-7ED0F04761BA}"/>
          </ac:spMkLst>
        </pc:spChg>
        <pc:spChg chg="del mod">
          <ac:chgData name="Anna Umurzakova" userId="" providerId="" clId="Web-{DB13878D-F7A7-4E4D-81E2-1931D80DA2C3}" dt="2023-06-29T03:01:17.085" v="2"/>
          <ac:spMkLst>
            <pc:docMk/>
            <pc:sldMk cId="3351423776" sldId="259"/>
            <ac:spMk id="2094" creationId="{568C27D6-70A4-1A20-9EC6-97202D5308AD}"/>
          </ac:spMkLst>
        </pc:spChg>
        <pc:picChg chg="mod">
          <ac:chgData name="Anna Umurzakova" userId="" providerId="" clId="Web-{DB13878D-F7A7-4E4D-81E2-1931D80DA2C3}" dt="2023-06-29T03:02:49.712" v="12" actId="1076"/>
          <ac:picMkLst>
            <pc:docMk/>
            <pc:sldMk cId="3351423776" sldId="259"/>
            <ac:picMk id="2093" creationId="{A62943A9-C21C-D675-B961-11504DB7FEB6}"/>
          </ac:picMkLst>
        </pc:picChg>
        <pc:picChg chg="mod">
          <ac:chgData name="Anna Umurzakova" userId="" providerId="" clId="Web-{DB13878D-F7A7-4E4D-81E2-1931D80DA2C3}" dt="2023-06-29T03:02:49.712" v="11" actId="1076"/>
          <ac:picMkLst>
            <pc:docMk/>
            <pc:sldMk cId="3351423776" sldId="259"/>
            <ac:picMk id="2095" creationId="{309AFD6F-B5A9-CF97-65F1-6A97E6EA6902}"/>
          </ac:picMkLst>
        </pc:picChg>
        <pc:picChg chg="mod">
          <ac:chgData name="Anna Umurzakova" userId="" providerId="" clId="Web-{DB13878D-F7A7-4E4D-81E2-1931D80DA2C3}" dt="2023-06-29T03:03:47.464" v="14" actId="1076"/>
          <ac:picMkLst>
            <pc:docMk/>
            <pc:sldMk cId="3351423776" sldId="259"/>
            <ac:picMk id="2096" creationId="{A39C7371-3F7F-0545-D254-CD0B58385FBF}"/>
          </ac:picMkLst>
        </pc:picChg>
      </pc:sldChg>
    </pc:docChg>
  </pc:docChgLst>
  <pc:docChgLst>
    <pc:chgData name="Arash Shahidi" userId="BcQC9VB3QFfiGVNx9ORoWNbu4If01SyTi4XE8Y4Jdxw=" providerId="None" clId="Web-{2EF16C0E-7BC0-4457-9C52-5411F174FA15}"/>
    <pc:docChg chg="modSld">
      <pc:chgData name="Arash Shahidi" userId="BcQC9VB3QFfiGVNx9ORoWNbu4If01SyTi4XE8Y4Jdxw=" providerId="None" clId="Web-{2EF16C0E-7BC0-4457-9C52-5411F174FA15}" dt="2023-06-29T04:08:25.417" v="127" actId="1076"/>
      <pc:docMkLst>
        <pc:docMk/>
      </pc:docMkLst>
      <pc:sldChg chg="addSp delSp modSp">
        <pc:chgData name="Arash Shahidi" userId="BcQC9VB3QFfiGVNx9ORoWNbu4If01SyTi4XE8Y4Jdxw=" providerId="None" clId="Web-{2EF16C0E-7BC0-4457-9C52-5411F174FA15}" dt="2023-06-29T04:08:25.417" v="127" actId="1076"/>
        <pc:sldMkLst>
          <pc:docMk/>
          <pc:sldMk cId="3351423776" sldId="259"/>
        </pc:sldMkLst>
        <pc:spChg chg="add del mod">
          <ac:chgData name="Arash Shahidi" userId="BcQC9VB3QFfiGVNx9ORoWNbu4If01SyTi4XE8Y4Jdxw=" providerId="None" clId="Web-{2EF16C0E-7BC0-4457-9C52-5411F174FA15}" dt="2023-06-29T04:08:25.417" v="127" actId="1076"/>
          <ac:spMkLst>
            <pc:docMk/>
            <pc:sldMk cId="3351423776" sldId="259"/>
            <ac:spMk id="46" creationId="{A39D574C-7EFA-0C9D-CD53-0920D69FF751}"/>
          </ac:spMkLst>
        </pc:spChg>
        <pc:spChg chg="add mod">
          <ac:chgData name="Arash Shahidi" userId="BcQC9VB3QFfiGVNx9ORoWNbu4If01SyTi4XE8Y4Jdxw=" providerId="None" clId="Web-{2EF16C0E-7BC0-4457-9C52-5411F174FA15}" dt="2023-06-29T04:08:16.260" v="126" actId="1076"/>
          <ac:spMkLst>
            <pc:docMk/>
            <pc:sldMk cId="3351423776" sldId="259"/>
            <ac:spMk id="2098" creationId="{741E3B21-11C5-6967-9D4F-1AC0942539F8}"/>
          </ac:spMkLst>
        </pc:spChg>
        <pc:picChg chg="mod">
          <ac:chgData name="Arash Shahidi" userId="BcQC9VB3QFfiGVNx9ORoWNbu4If01SyTi4XE8Y4Jdxw=" providerId="None" clId="Web-{2EF16C0E-7BC0-4457-9C52-5411F174FA15}" dt="2023-06-29T04:00:56.744" v="2" actId="1076"/>
          <ac:picMkLst>
            <pc:docMk/>
            <pc:sldMk cId="3351423776" sldId="259"/>
            <ac:picMk id="2076" creationId="{FFB2AD34-7B46-EBE7-2A01-6BE67950C62F}"/>
          </ac:picMkLst>
        </pc:picChg>
        <pc:picChg chg="mod">
          <ac:chgData name="Arash Shahidi" userId="BcQC9VB3QFfiGVNx9ORoWNbu4If01SyTi4XE8Y4Jdxw=" providerId="None" clId="Web-{2EF16C0E-7BC0-4457-9C52-5411F174FA15}" dt="2023-06-29T04:00:48.884" v="0" actId="1076"/>
          <ac:picMkLst>
            <pc:docMk/>
            <pc:sldMk cId="3351423776" sldId="259"/>
            <ac:picMk id="2081" creationId="{CC24A51F-9A25-CFED-5E32-8232A6279760}"/>
          </ac:picMkLst>
        </pc:picChg>
      </pc:sldChg>
    </pc:docChg>
  </pc:docChgLst>
  <pc:docChgLst>
    <pc:chgData name="Anna Umurzakova" userId="b0qqrM7TMNBFKmhCfxWUZ6KMtIAizKsnWzzMk9w9Mdg=" providerId="None" clId="Web-{90F6694F-92E7-4117-9F42-04120003E10B}"/>
    <pc:docChg chg="modSld">
      <pc:chgData name="Anna Umurzakova" userId="b0qqrM7TMNBFKmhCfxWUZ6KMtIAizKsnWzzMk9w9Mdg=" providerId="None" clId="Web-{90F6694F-92E7-4117-9F42-04120003E10B}" dt="2023-06-29T05:21:50.625" v="9" actId="1076"/>
      <pc:docMkLst>
        <pc:docMk/>
      </pc:docMkLst>
      <pc:sldChg chg="modSp">
        <pc:chgData name="Anna Umurzakova" userId="b0qqrM7TMNBFKmhCfxWUZ6KMtIAizKsnWzzMk9w9Mdg=" providerId="None" clId="Web-{90F6694F-92E7-4117-9F42-04120003E10B}" dt="2023-06-29T05:21:50.625" v="9" actId="1076"/>
        <pc:sldMkLst>
          <pc:docMk/>
          <pc:sldMk cId="3351423776" sldId="259"/>
        </pc:sldMkLst>
        <pc:picChg chg="mod">
          <ac:chgData name="Anna Umurzakova" userId="b0qqrM7TMNBFKmhCfxWUZ6KMtIAizKsnWzzMk9w9Mdg=" providerId="None" clId="Web-{90F6694F-92E7-4117-9F42-04120003E10B}" dt="2023-06-29T05:21:28.999" v="6" actId="1076"/>
          <ac:picMkLst>
            <pc:docMk/>
            <pc:sldMk cId="3351423776" sldId="259"/>
            <ac:picMk id="6" creationId="{7631FE91-0A81-FA0F-49B0-3E19867655A3}"/>
          </ac:picMkLst>
        </pc:picChg>
        <pc:picChg chg="mod">
          <ac:chgData name="Anna Umurzakova" userId="b0qqrM7TMNBFKmhCfxWUZ6KMtIAizKsnWzzMk9w9Mdg=" providerId="None" clId="Web-{90F6694F-92E7-4117-9F42-04120003E10B}" dt="2023-06-29T05:21:27.968" v="5" actId="1076"/>
          <ac:picMkLst>
            <pc:docMk/>
            <pc:sldMk cId="3351423776" sldId="259"/>
            <ac:picMk id="7" creationId="{3656BFFD-5B8B-37DE-55B9-B8A0B8A570DD}"/>
          </ac:picMkLst>
        </pc:picChg>
        <pc:picChg chg="mod">
          <ac:chgData name="Anna Umurzakova" userId="b0qqrM7TMNBFKmhCfxWUZ6KMtIAizKsnWzzMk9w9Mdg=" providerId="None" clId="Web-{90F6694F-92E7-4117-9F42-04120003E10B}" dt="2023-06-29T05:21:26.921" v="4" actId="1076"/>
          <ac:picMkLst>
            <pc:docMk/>
            <pc:sldMk cId="3351423776" sldId="259"/>
            <ac:picMk id="15" creationId="{C5CE62A8-40E9-57F9-82F2-57EFA056F0D0}"/>
          </ac:picMkLst>
        </pc:picChg>
        <pc:picChg chg="mod">
          <ac:chgData name="Anna Umurzakova" userId="b0qqrM7TMNBFKmhCfxWUZ6KMtIAizKsnWzzMk9w9Mdg=" providerId="None" clId="Web-{90F6694F-92E7-4117-9F42-04120003E10B}" dt="2023-06-29T05:21:16.264" v="2" actId="1076"/>
          <ac:picMkLst>
            <pc:docMk/>
            <pc:sldMk cId="3351423776" sldId="259"/>
            <ac:picMk id="18" creationId="{AF6CCFF2-8F69-8F88-6D80-0E674E8EF977}"/>
          </ac:picMkLst>
        </pc:picChg>
        <pc:picChg chg="mod">
          <ac:chgData name="Anna Umurzakova" userId="b0qqrM7TMNBFKmhCfxWUZ6KMtIAizKsnWzzMk9w9Mdg=" providerId="None" clId="Web-{90F6694F-92E7-4117-9F42-04120003E10B}" dt="2023-06-29T05:21:15.014" v="1" actId="1076"/>
          <ac:picMkLst>
            <pc:docMk/>
            <pc:sldMk cId="3351423776" sldId="259"/>
            <ac:picMk id="61" creationId="{E37CA80E-5410-03BB-D3D5-560E51324C3C}"/>
          </ac:picMkLst>
        </pc:picChg>
        <pc:picChg chg="mod">
          <ac:chgData name="Anna Umurzakova" userId="b0qqrM7TMNBFKmhCfxWUZ6KMtIAizKsnWzzMk9w9Mdg=" providerId="None" clId="Web-{90F6694F-92E7-4117-9F42-04120003E10B}" dt="2023-06-29T05:21:46.250" v="8" actId="1076"/>
          <ac:picMkLst>
            <pc:docMk/>
            <pc:sldMk cId="3351423776" sldId="259"/>
            <ac:picMk id="2091" creationId="{50C0C3B4-857D-8437-D4BE-49F33F419C6B}"/>
          </ac:picMkLst>
        </pc:picChg>
        <pc:picChg chg="mod">
          <ac:chgData name="Anna Umurzakova" userId="b0qqrM7TMNBFKmhCfxWUZ6KMtIAizKsnWzzMk9w9Mdg=" providerId="None" clId="Web-{90F6694F-92E7-4117-9F42-04120003E10B}" dt="2023-06-29T05:21:41.515" v="7" actId="1076"/>
          <ac:picMkLst>
            <pc:docMk/>
            <pc:sldMk cId="3351423776" sldId="259"/>
            <ac:picMk id="2092" creationId="{89805C45-F611-08AA-8195-933B366F1C77}"/>
          </ac:picMkLst>
        </pc:picChg>
        <pc:picChg chg="mod">
          <ac:chgData name="Anna Umurzakova" userId="b0qqrM7TMNBFKmhCfxWUZ6KMtIAizKsnWzzMk9w9Mdg=" providerId="None" clId="Web-{90F6694F-92E7-4117-9F42-04120003E10B}" dt="2023-06-29T05:21:50.625" v="9" actId="1076"/>
          <ac:picMkLst>
            <pc:docMk/>
            <pc:sldMk cId="3351423776" sldId="259"/>
            <ac:picMk id="2093" creationId="{A62943A9-C21C-D675-B961-11504DB7FEB6}"/>
          </ac:picMkLst>
        </pc:picChg>
        <pc:picChg chg="mod">
          <ac:chgData name="Anna Umurzakova" userId="b0qqrM7TMNBFKmhCfxWUZ6KMtIAizKsnWzzMk9w9Mdg=" providerId="None" clId="Web-{90F6694F-92E7-4117-9F42-04120003E10B}" dt="2023-06-29T05:21:20.108" v="3" actId="1076"/>
          <ac:picMkLst>
            <pc:docMk/>
            <pc:sldMk cId="3351423776" sldId="259"/>
            <ac:picMk id="2108" creationId="{339ED499-4CBE-806A-0BDC-585867EB912F}"/>
          </ac:picMkLst>
        </pc:picChg>
      </pc:sldChg>
    </pc:docChg>
  </pc:docChgLst>
  <pc:docChgLst>
    <pc:chgData name="Arash Shahidi" clId="Web-{797C2F4F-3995-4F87-BC7A-88C0E583E84D}"/>
    <pc:docChg chg="modSld">
      <pc:chgData name="Arash Shahidi" userId="" providerId="" clId="Web-{797C2F4F-3995-4F87-BC7A-88C0E583E84D}" dt="2023-09-28T09:08:05.368" v="345"/>
      <pc:docMkLst>
        <pc:docMk/>
      </pc:docMkLst>
      <pc:sldChg chg="addSp delSp modSp">
        <pc:chgData name="Arash Shahidi" userId="" providerId="" clId="Web-{797C2F4F-3995-4F87-BC7A-88C0E583E84D}" dt="2023-09-28T09:08:05.368" v="345"/>
        <pc:sldMkLst>
          <pc:docMk/>
          <pc:sldMk cId="3351423776" sldId="259"/>
        </pc:sldMkLst>
        <pc:spChg chg="mod">
          <ac:chgData name="Arash Shahidi" userId="" providerId="" clId="Web-{797C2F4F-3995-4F87-BC7A-88C0E583E84D}" dt="2023-09-28T09:08:05.368" v="345"/>
          <ac:spMkLst>
            <pc:docMk/>
            <pc:sldMk cId="3351423776" sldId="259"/>
            <ac:spMk id="9" creationId="{00000000-0000-0000-0000-000000000000}"/>
          </ac:spMkLst>
        </pc:spChg>
        <pc:spChg chg="mod">
          <ac:chgData name="Arash Shahidi" userId="" providerId="" clId="Web-{797C2F4F-3995-4F87-BC7A-88C0E583E84D}" dt="2023-09-28T09:05:58.740" v="343"/>
          <ac:spMkLst>
            <pc:docMk/>
            <pc:sldMk cId="3351423776" sldId="259"/>
            <ac:spMk id="19" creationId="{A3E84B77-9D2C-8A40-BBD4-AC9C631149F4}"/>
          </ac:spMkLst>
        </pc:spChg>
        <pc:spChg chg="mod">
          <ac:chgData name="Arash Shahidi" userId="" providerId="" clId="Web-{797C2F4F-3995-4F87-BC7A-88C0E583E84D}" dt="2023-09-28T09:08:00.837" v="344"/>
          <ac:spMkLst>
            <pc:docMk/>
            <pc:sldMk cId="3351423776" sldId="259"/>
            <ac:spMk id="26" creationId="{555E920A-69D2-2A4B-93F6-C8C89893A340}"/>
          </ac:spMkLst>
        </pc:spChg>
        <pc:spChg chg="mod">
          <ac:chgData name="Arash Shahidi" userId="" providerId="" clId="Web-{797C2F4F-3995-4F87-BC7A-88C0E583E84D}" dt="2023-09-28T08:55:21.070" v="248" actId="1076"/>
          <ac:spMkLst>
            <pc:docMk/>
            <pc:sldMk cId="3351423776" sldId="259"/>
            <ac:spMk id="46" creationId="{A39D574C-7EFA-0C9D-CD53-0920D69FF751}"/>
          </ac:spMkLst>
        </pc:spChg>
        <pc:spChg chg="mod">
          <ac:chgData name="Arash Shahidi" userId="" providerId="" clId="Web-{797C2F4F-3995-4F87-BC7A-88C0E583E84D}" dt="2023-09-28T09:04:44.301" v="338"/>
          <ac:spMkLst>
            <pc:docMk/>
            <pc:sldMk cId="3351423776" sldId="259"/>
            <ac:spMk id="2062" creationId="{C1865FBB-A5FB-D3FA-AE35-7ED0F04761BA}"/>
          </ac:spMkLst>
        </pc:spChg>
        <pc:spChg chg="mod">
          <ac:chgData name="Arash Shahidi" userId="" providerId="" clId="Web-{797C2F4F-3995-4F87-BC7A-88C0E583E84D}" dt="2023-09-28T09:00:35.296" v="309" actId="14100"/>
          <ac:spMkLst>
            <pc:docMk/>
            <pc:sldMk cId="3351423776" sldId="259"/>
            <ac:spMk id="2069" creationId="{132C9666-6B8F-9118-FEE2-AE7BF0C576C2}"/>
          </ac:spMkLst>
        </pc:spChg>
        <pc:spChg chg="mod">
          <ac:chgData name="Arash Shahidi" userId="" providerId="" clId="Web-{797C2F4F-3995-4F87-BC7A-88C0E583E84D}" dt="2023-09-28T09:05:07.802" v="341"/>
          <ac:spMkLst>
            <pc:docMk/>
            <pc:sldMk cId="3351423776" sldId="259"/>
            <ac:spMk id="2073" creationId="{164FFB03-50E4-FB0C-98FE-0C1011BAB422}"/>
          </ac:spMkLst>
        </pc:spChg>
        <pc:spChg chg="mod">
          <ac:chgData name="Arash Shahidi" userId="" providerId="" clId="Web-{797C2F4F-3995-4F87-BC7A-88C0E583E84D}" dt="2023-09-28T08:54:14.725" v="205" actId="1076"/>
          <ac:spMkLst>
            <pc:docMk/>
            <pc:sldMk cId="3351423776" sldId="259"/>
            <ac:spMk id="2074" creationId="{4D0A7731-6EFF-21A9-E3AA-E1CDF80C6667}"/>
          </ac:spMkLst>
        </pc:spChg>
        <pc:spChg chg="add mod">
          <ac:chgData name="Arash Shahidi" userId="" providerId="" clId="Web-{797C2F4F-3995-4F87-BC7A-88C0E583E84D}" dt="2023-09-28T08:58:15.543" v="290" actId="1076"/>
          <ac:spMkLst>
            <pc:docMk/>
            <pc:sldMk cId="3351423776" sldId="259"/>
            <ac:spMk id="2085" creationId="{5379036D-79A5-B1DB-72CC-4B44C9554ABB}"/>
          </ac:spMkLst>
        </pc:spChg>
        <pc:spChg chg="add mod">
          <ac:chgData name="Arash Shahidi" userId="" providerId="" clId="Web-{797C2F4F-3995-4F87-BC7A-88C0E583E84D}" dt="2023-09-28T08:47:07.700" v="86" actId="14100"/>
          <ac:spMkLst>
            <pc:docMk/>
            <pc:sldMk cId="3351423776" sldId="259"/>
            <ac:spMk id="2091" creationId="{F3C0A7C4-712A-695A-8E55-2BDC9D0D051F}"/>
          </ac:spMkLst>
        </pc:spChg>
        <pc:spChg chg="add mod">
          <ac:chgData name="Arash Shahidi" userId="" providerId="" clId="Web-{797C2F4F-3995-4F87-BC7A-88C0E583E84D}" dt="2023-09-28T08:56:33.556" v="263" actId="1076"/>
          <ac:spMkLst>
            <pc:docMk/>
            <pc:sldMk cId="3351423776" sldId="259"/>
            <ac:spMk id="2094" creationId="{6C9CF478-B649-7BAE-A262-CEC0DF09A380}"/>
          </ac:spMkLst>
        </pc:spChg>
        <pc:spChg chg="add mod">
          <ac:chgData name="Arash Shahidi" userId="" providerId="" clId="Web-{797C2F4F-3995-4F87-BC7A-88C0E583E84D}" dt="2023-09-28T08:56:40.791" v="265" actId="14100"/>
          <ac:spMkLst>
            <pc:docMk/>
            <pc:sldMk cId="3351423776" sldId="259"/>
            <ac:spMk id="2097" creationId="{E5FBA93D-4ED5-DFD0-B898-6F63DA25D2C8}"/>
          </ac:spMkLst>
        </pc:spChg>
        <pc:spChg chg="add del mod">
          <ac:chgData name="Arash Shahidi" userId="" providerId="" clId="Web-{797C2F4F-3995-4F87-BC7A-88C0E583E84D}" dt="2023-09-28T08:49:20.422" v="113"/>
          <ac:spMkLst>
            <pc:docMk/>
            <pc:sldMk cId="3351423776" sldId="259"/>
            <ac:spMk id="2098" creationId="{C588C786-A61B-686F-9DFD-75E73C1FE8E5}"/>
          </ac:spMkLst>
        </pc:spChg>
        <pc:spChg chg="add mod">
          <ac:chgData name="Arash Shahidi" userId="" providerId="" clId="Web-{797C2F4F-3995-4F87-BC7A-88C0E583E84D}" dt="2023-09-28T08:57:21.198" v="277" actId="14100"/>
          <ac:spMkLst>
            <pc:docMk/>
            <pc:sldMk cId="3351423776" sldId="259"/>
            <ac:spMk id="2099" creationId="{A30E8375-025D-B701-BA69-BE9C3D648834}"/>
          </ac:spMkLst>
        </pc:spChg>
        <pc:spChg chg="add mod">
          <ac:chgData name="Arash Shahidi" userId="" providerId="" clId="Web-{797C2F4F-3995-4F87-BC7A-88C0E583E84D}" dt="2023-09-28T08:58:35.449" v="293" actId="1076"/>
          <ac:spMkLst>
            <pc:docMk/>
            <pc:sldMk cId="3351423776" sldId="259"/>
            <ac:spMk id="2101" creationId="{4D39BC09-A67B-B962-9B4E-BB3ADF81CE5E}"/>
          </ac:spMkLst>
        </pc:spChg>
        <pc:spChg chg="add mod">
          <ac:chgData name="Arash Shahidi" userId="" providerId="" clId="Web-{797C2F4F-3995-4F87-BC7A-88C0E583E84D}" dt="2023-09-28T09:00:21.186" v="307" actId="1076"/>
          <ac:spMkLst>
            <pc:docMk/>
            <pc:sldMk cId="3351423776" sldId="259"/>
            <ac:spMk id="2102" creationId="{B1AFAFD5-27FF-3920-1BC1-196C12CBD7D0}"/>
          </ac:spMkLst>
        </pc:spChg>
        <pc:spChg chg="add mod">
          <ac:chgData name="Arash Shahidi" userId="" providerId="" clId="Web-{797C2F4F-3995-4F87-BC7A-88C0E583E84D}" dt="2023-09-28T09:02:24.689" v="332" actId="20577"/>
          <ac:spMkLst>
            <pc:docMk/>
            <pc:sldMk cId="3351423776" sldId="259"/>
            <ac:spMk id="2109" creationId="{EF1A4BDB-C3E0-0E40-C45C-3F8708F253B8}"/>
          </ac:spMkLst>
        </pc:spChg>
        <pc:grpChg chg="mod">
          <ac:chgData name="Arash Shahidi" userId="" providerId="" clId="Web-{797C2F4F-3995-4F87-BC7A-88C0E583E84D}" dt="2023-09-28T09:01:54.110" v="320" actId="1076"/>
          <ac:grpSpMkLst>
            <pc:docMk/>
            <pc:sldMk cId="3351423776" sldId="259"/>
            <ac:grpSpMk id="2064" creationId="{45F3C41A-36C9-F600-C303-3DDD43DF4678}"/>
          </ac:grpSpMkLst>
        </pc:grpChg>
        <pc:grpChg chg="del">
          <ac:chgData name="Arash Shahidi" userId="" providerId="" clId="Web-{797C2F4F-3995-4F87-BC7A-88C0E583E84D}" dt="2023-09-28T08:44:46.931" v="73"/>
          <ac:grpSpMkLst>
            <pc:docMk/>
            <pc:sldMk cId="3351423776" sldId="259"/>
            <ac:grpSpMk id="2075" creationId="{667A6EA0-A62B-7A8F-74D5-2F22F5AD737A}"/>
          </ac:grpSpMkLst>
        </pc:grpChg>
        <pc:grpChg chg="del mod">
          <ac:chgData name="Arash Shahidi" userId="" providerId="" clId="Web-{797C2F4F-3995-4F87-BC7A-88C0E583E84D}" dt="2023-09-28T09:01:52.954" v="319"/>
          <ac:grpSpMkLst>
            <pc:docMk/>
            <pc:sldMk cId="3351423776" sldId="259"/>
            <ac:grpSpMk id="2079" creationId="{3F156626-4EE0-DC28-121F-4BE3DB80CACB}"/>
          </ac:grpSpMkLst>
        </pc:grpChg>
        <pc:grpChg chg="add mod">
          <ac:chgData name="Arash Shahidi" userId="" providerId="" clId="Web-{797C2F4F-3995-4F87-BC7A-88C0E583E84D}" dt="2023-09-28T08:45:31.104" v="75" actId="1076"/>
          <ac:grpSpMkLst>
            <pc:docMk/>
            <pc:sldMk cId="3351423776" sldId="259"/>
            <ac:grpSpMk id="2090" creationId="{D7257C24-53C2-A998-BF64-8CC7E0BFFB8F}"/>
          </ac:grpSpMkLst>
        </pc:grpChg>
        <pc:grpChg chg="add mod">
          <ac:chgData name="Arash Shahidi" userId="" providerId="" clId="Web-{797C2F4F-3995-4F87-BC7A-88C0E583E84D}" dt="2023-09-28T08:58:51.403" v="295" actId="1076"/>
          <ac:grpSpMkLst>
            <pc:docMk/>
            <pc:sldMk cId="3351423776" sldId="259"/>
            <ac:grpSpMk id="2093" creationId="{69327628-C694-1978-B86E-EE190BDF3B90}"/>
          </ac:grpSpMkLst>
        </pc:grpChg>
        <pc:grpChg chg="add mod">
          <ac:chgData name="Arash Shahidi" userId="" providerId="" clId="Web-{797C2F4F-3995-4F87-BC7A-88C0E583E84D}" dt="2023-09-28T09:02:47.080" v="335" actId="1076"/>
          <ac:grpSpMkLst>
            <pc:docMk/>
            <pc:sldMk cId="3351423776" sldId="259"/>
            <ac:grpSpMk id="2110" creationId="{5C277435-B1B6-2758-AD51-46EF0DD591AE}"/>
          </ac:grpSpMkLst>
        </pc:grpChg>
        <pc:grpChg chg="add mod">
          <ac:chgData name="Arash Shahidi" userId="" providerId="" clId="Web-{797C2F4F-3995-4F87-BC7A-88C0E583E84D}" dt="2023-09-28T09:03:32.737" v="337" actId="1076"/>
          <ac:grpSpMkLst>
            <pc:docMk/>
            <pc:sldMk cId="3351423776" sldId="259"/>
            <ac:grpSpMk id="2111" creationId="{034059F5-ED66-34A7-8BD5-75E17C9BFB6A}"/>
          </ac:grpSpMkLst>
        </pc:grpChg>
        <pc:picChg chg="add del mod">
          <ac:chgData name="Arash Shahidi" userId="" providerId="" clId="Web-{797C2F4F-3995-4F87-BC7A-88C0E583E84D}" dt="2023-09-28T08:40:16.691" v="8"/>
          <ac:picMkLst>
            <pc:docMk/>
            <pc:sldMk cId="3351423776" sldId="259"/>
            <ac:picMk id="18" creationId="{364E8A7F-F55B-8B85-BE95-925B6AC54BD5}"/>
          </ac:picMkLst>
        </pc:picChg>
        <pc:picChg chg="mod">
          <ac:chgData name="Arash Shahidi" userId="" providerId="" clId="Web-{797C2F4F-3995-4F87-BC7A-88C0E583E84D}" dt="2023-09-28T09:01:26.906" v="310" actId="1076"/>
          <ac:picMkLst>
            <pc:docMk/>
            <pc:sldMk cId="3351423776" sldId="259"/>
            <ac:picMk id="23" creationId="{ED729B21-6E09-9001-D54D-43DB7812479D}"/>
          </ac:picMkLst>
        </pc:picChg>
        <pc:picChg chg="mod">
          <ac:chgData name="Arash Shahidi" userId="" providerId="" clId="Web-{797C2F4F-3995-4F87-BC7A-88C0E583E84D}" dt="2023-09-28T08:54:36.647" v="209" actId="1076"/>
          <ac:picMkLst>
            <pc:docMk/>
            <pc:sldMk cId="3351423776" sldId="259"/>
            <ac:picMk id="24" creationId="{0C47AC17-3516-F99A-A5D3-15F54AB8B831}"/>
          </ac:picMkLst>
        </pc:picChg>
        <pc:picChg chg="mod">
          <ac:chgData name="Arash Shahidi" userId="" providerId="" clId="Web-{797C2F4F-3995-4F87-BC7A-88C0E583E84D}" dt="2023-09-28T09:01:31.422" v="314" actId="1076"/>
          <ac:picMkLst>
            <pc:docMk/>
            <pc:sldMk cId="3351423776" sldId="259"/>
            <ac:picMk id="2048" creationId="{CFC65784-8B64-B56A-9871-1DBD45B1F198}"/>
          </ac:picMkLst>
        </pc:picChg>
        <pc:picChg chg="mod">
          <ac:chgData name="Arash Shahidi" userId="" providerId="" clId="Web-{797C2F4F-3995-4F87-BC7A-88C0E583E84D}" dt="2023-09-28T09:01:48.094" v="317" actId="1076"/>
          <ac:picMkLst>
            <pc:docMk/>
            <pc:sldMk cId="3351423776" sldId="259"/>
            <ac:picMk id="2057" creationId="{CE6E9C22-C360-9FB5-E6B5-254F34200D15}"/>
          </ac:picMkLst>
        </pc:picChg>
        <pc:picChg chg="mod">
          <ac:chgData name="Arash Shahidi" userId="" providerId="" clId="Web-{797C2F4F-3995-4F87-BC7A-88C0E583E84D}" dt="2023-09-28T09:01:28.063" v="311" actId="1076"/>
          <ac:picMkLst>
            <pc:docMk/>
            <pc:sldMk cId="3351423776" sldId="259"/>
            <ac:picMk id="2068" creationId="{06ECC8C9-A14F-6779-9E4B-E25AED15DA30}"/>
          </ac:picMkLst>
        </pc:picChg>
        <pc:picChg chg="mod">
          <ac:chgData name="Arash Shahidi" userId="" providerId="" clId="Web-{797C2F4F-3995-4F87-BC7A-88C0E583E84D}" dt="2023-09-28T08:41:31.083" v="19" actId="1076"/>
          <ac:picMkLst>
            <pc:docMk/>
            <pc:sldMk cId="3351423776" sldId="259"/>
            <ac:picMk id="2076" creationId="{FFB2AD34-7B46-EBE7-2A01-6BE67950C62F}"/>
          </ac:picMkLst>
        </pc:picChg>
        <pc:picChg chg="mod">
          <ac:chgData name="Arash Shahidi" userId="" providerId="" clId="Web-{797C2F4F-3995-4F87-BC7A-88C0E583E84D}" dt="2023-09-28T08:41:34.583" v="20" actId="1076"/>
          <ac:picMkLst>
            <pc:docMk/>
            <pc:sldMk cId="3351423776" sldId="259"/>
            <ac:picMk id="2081" creationId="{CC24A51F-9A25-CFED-5E32-8232A6279760}"/>
          </ac:picMkLst>
        </pc:picChg>
        <pc:picChg chg="add mod">
          <ac:chgData name="Arash Shahidi" userId="" providerId="" clId="Web-{797C2F4F-3995-4F87-BC7A-88C0E583E84D}" dt="2023-09-28T08:58:20.558" v="291" actId="1076"/>
          <ac:picMkLst>
            <pc:docMk/>
            <pc:sldMk cId="3351423776" sldId="259"/>
            <ac:picMk id="2084" creationId="{0F9E78E5-211E-01C5-D125-19486AEE58E6}"/>
          </ac:picMkLst>
        </pc:picChg>
        <pc:picChg chg="add mod">
          <ac:chgData name="Arash Shahidi" userId="" providerId="" clId="Web-{797C2F4F-3995-4F87-BC7A-88C0E583E84D}" dt="2023-09-28T08:44:11.618" v="64" actId="1076"/>
          <ac:picMkLst>
            <pc:docMk/>
            <pc:sldMk cId="3351423776" sldId="259"/>
            <ac:picMk id="2086" creationId="{9F699E4D-F8FB-7643-32A7-714224EC77BE}"/>
          </ac:picMkLst>
        </pc:picChg>
        <pc:picChg chg="add mod">
          <ac:chgData name="Arash Shahidi" userId="" providerId="" clId="Web-{797C2F4F-3995-4F87-BC7A-88C0E583E84D}" dt="2023-09-28T08:44:09.290" v="63" actId="1076"/>
          <ac:picMkLst>
            <pc:docMk/>
            <pc:sldMk cId="3351423776" sldId="259"/>
            <ac:picMk id="2087" creationId="{264FF3AC-A306-454E-8C69-BB42DDA9CB65}"/>
          </ac:picMkLst>
        </pc:picChg>
        <pc:picChg chg="add mod">
          <ac:chgData name="Arash Shahidi" userId="" providerId="" clId="Web-{797C2F4F-3995-4F87-BC7A-88C0E583E84D}" dt="2023-09-28T08:44:26.134" v="69" actId="1076"/>
          <ac:picMkLst>
            <pc:docMk/>
            <pc:sldMk cId="3351423776" sldId="259"/>
            <ac:picMk id="2088" creationId="{5520B2AE-F2CC-AAA3-A679-B5D01857CC91}"/>
          </ac:picMkLst>
        </pc:picChg>
        <pc:picChg chg="add mod">
          <ac:chgData name="Arash Shahidi" userId="" providerId="" clId="Web-{797C2F4F-3995-4F87-BC7A-88C0E583E84D}" dt="2023-09-28T08:44:18.899" v="66" actId="1076"/>
          <ac:picMkLst>
            <pc:docMk/>
            <pc:sldMk cId="3351423776" sldId="259"/>
            <ac:picMk id="2089" creationId="{F294C657-A7C9-B76B-F824-AFFF6CDF13FF}"/>
          </ac:picMkLst>
        </pc:picChg>
        <pc:picChg chg="add mod">
          <ac:chgData name="Arash Shahidi" userId="" providerId="" clId="Web-{797C2F4F-3995-4F87-BC7A-88C0E583E84D}" dt="2023-09-28T08:58:04.027" v="289" actId="1076"/>
          <ac:picMkLst>
            <pc:docMk/>
            <pc:sldMk cId="3351423776" sldId="259"/>
            <ac:picMk id="2092" creationId="{BB8EACDF-E5B8-8052-91C2-4F7B5A6B8E38}"/>
          </ac:picMkLst>
        </pc:picChg>
        <pc:picChg chg="add mod">
          <ac:chgData name="Arash Shahidi" userId="" providerId="" clId="Web-{797C2F4F-3995-4F87-BC7A-88C0E583E84D}" dt="2023-09-28T08:56:28.759" v="262" actId="1076"/>
          <ac:picMkLst>
            <pc:docMk/>
            <pc:sldMk cId="3351423776" sldId="259"/>
            <ac:picMk id="2095" creationId="{D8E15EB3-9E93-E9C5-5A83-E94B83C268A7}"/>
          </ac:picMkLst>
        </pc:picChg>
        <pc:picChg chg="add mod">
          <ac:chgData name="Arash Shahidi" userId="" providerId="" clId="Web-{797C2F4F-3995-4F87-BC7A-88C0E583E84D}" dt="2023-09-28T08:57:26.760" v="279" actId="1076"/>
          <ac:picMkLst>
            <pc:docMk/>
            <pc:sldMk cId="3351423776" sldId="259"/>
            <ac:picMk id="2096" creationId="{57CCE8BF-3803-456C-092C-46C5F74A55E9}"/>
          </ac:picMkLst>
        </pc:picChg>
        <pc:picChg chg="add del mod">
          <ac:chgData name="Arash Shahidi" userId="" providerId="" clId="Web-{797C2F4F-3995-4F87-BC7A-88C0E583E84D}" dt="2023-09-28T08:50:44.642" v="150"/>
          <ac:picMkLst>
            <pc:docMk/>
            <pc:sldMk cId="3351423776" sldId="259"/>
            <ac:picMk id="2100" creationId="{809091BD-A004-5242-529C-43E0D5177D06}"/>
          </ac:picMkLst>
        </pc:picChg>
        <pc:picChg chg="add del mod">
          <ac:chgData name="Arash Shahidi" userId="" providerId="" clId="Web-{797C2F4F-3995-4F87-BC7A-88C0E583E84D}" dt="2023-09-28T08:51:05.127" v="153"/>
          <ac:picMkLst>
            <pc:docMk/>
            <pc:sldMk cId="3351423776" sldId="259"/>
            <ac:picMk id="2103" creationId="{2CC67991-E775-4DC9-8EAB-76EF4B062E26}"/>
          </ac:picMkLst>
        </pc:picChg>
        <pc:picChg chg="add mod">
          <ac:chgData name="Arash Shahidi" userId="" providerId="" clId="Web-{797C2F4F-3995-4F87-BC7A-88C0E583E84D}" dt="2023-09-28T08:58:29.215" v="292" actId="1076"/>
          <ac:picMkLst>
            <pc:docMk/>
            <pc:sldMk cId="3351423776" sldId="259"/>
            <ac:picMk id="2104" creationId="{CD4E8890-D4B8-B012-5E7B-531CA7B3736B}"/>
          </ac:picMkLst>
        </pc:picChg>
        <pc:picChg chg="add del mod">
          <ac:chgData name="Arash Shahidi" userId="" providerId="" clId="Web-{797C2F4F-3995-4F87-BC7A-88C0E583E84D}" dt="2023-09-28T09:00:01.686" v="304"/>
          <ac:picMkLst>
            <pc:docMk/>
            <pc:sldMk cId="3351423776" sldId="259"/>
            <ac:picMk id="2105" creationId="{7D323314-9438-DD72-F994-7E6C81C86761}"/>
          </ac:picMkLst>
        </pc:picChg>
        <pc:picChg chg="del">
          <ac:chgData name="Arash Shahidi" userId="" providerId="" clId="Web-{797C2F4F-3995-4F87-BC7A-88C0E583E84D}" dt="2023-09-28T08:47:36.044" v="91"/>
          <ac:picMkLst>
            <pc:docMk/>
            <pc:sldMk cId="3351423776" sldId="259"/>
            <ac:picMk id="2106" creationId="{1B1BD5CD-9729-0044-7185-7F334C90D640}"/>
          </ac:picMkLst>
        </pc:picChg>
        <pc:picChg chg="del">
          <ac:chgData name="Arash Shahidi" userId="" providerId="" clId="Web-{797C2F4F-3995-4F87-BC7A-88C0E583E84D}" dt="2023-09-28T08:47:33.685" v="90"/>
          <ac:picMkLst>
            <pc:docMk/>
            <pc:sldMk cId="3351423776" sldId="259"/>
            <ac:picMk id="2107" creationId="{E6D41066-EE11-C8C4-0A95-418EEF760322}"/>
          </ac:picMkLst>
        </pc:picChg>
        <pc:picChg chg="add mod">
          <ac:chgData name="Arash Shahidi" userId="" providerId="" clId="Web-{797C2F4F-3995-4F87-BC7A-88C0E583E84D}" dt="2023-09-28T09:02:26.220" v="333" actId="1076"/>
          <ac:picMkLst>
            <pc:docMk/>
            <pc:sldMk cId="3351423776" sldId="259"/>
            <ac:picMk id="2108" creationId="{B5C91A71-3A49-DBF3-45B5-0BEC8A678D8C}"/>
          </ac:picMkLst>
        </pc:picChg>
      </pc:sldChg>
    </pc:docChg>
  </pc:docChgLst>
  <pc:docChgLst>
    <pc:chgData name="Arash Shahidi" userId="BcQC9VB3QFfiGVNx9ORoWNbu4If01SyTi4XE8Y4Jdxw=" providerId="None" clId="Web-{4716AEE1-8E47-49C1-AF0A-CAF36E35960C}"/>
    <pc:docChg chg="modSld">
      <pc:chgData name="Arash Shahidi" userId="BcQC9VB3QFfiGVNx9ORoWNbu4If01SyTi4XE8Y4Jdxw=" providerId="None" clId="Web-{4716AEE1-8E47-49C1-AF0A-CAF36E35960C}" dt="2023-06-29T03:36:33.142" v="20" actId="1076"/>
      <pc:docMkLst>
        <pc:docMk/>
      </pc:docMkLst>
      <pc:sldChg chg="addSp delSp modSp">
        <pc:chgData name="Arash Shahidi" userId="BcQC9VB3QFfiGVNx9ORoWNbu4If01SyTi4XE8Y4Jdxw=" providerId="None" clId="Web-{4716AEE1-8E47-49C1-AF0A-CAF36E35960C}" dt="2023-06-29T03:36:33.142" v="20" actId="1076"/>
        <pc:sldMkLst>
          <pc:docMk/>
          <pc:sldMk cId="3351423776" sldId="259"/>
        </pc:sldMkLst>
        <pc:picChg chg="mod">
          <ac:chgData name="Arash Shahidi" userId="BcQC9VB3QFfiGVNx9ORoWNbu4If01SyTi4XE8Y4Jdxw=" providerId="None" clId="Web-{4716AEE1-8E47-49C1-AF0A-CAF36E35960C}" dt="2023-06-29T03:36:28.251" v="18" actId="1076"/>
          <ac:picMkLst>
            <pc:docMk/>
            <pc:sldMk cId="3351423776" sldId="259"/>
            <ac:picMk id="23" creationId="{ED729B21-6E09-9001-D54D-43DB7812479D}"/>
          </ac:picMkLst>
        </pc:picChg>
        <pc:picChg chg="mod">
          <ac:chgData name="Arash Shahidi" userId="BcQC9VB3QFfiGVNx9ORoWNbu4If01SyTi4XE8Y4Jdxw=" providerId="None" clId="Web-{4716AEE1-8E47-49C1-AF0A-CAF36E35960C}" dt="2023-06-29T03:36:22.548" v="16" actId="1076"/>
          <ac:picMkLst>
            <pc:docMk/>
            <pc:sldMk cId="3351423776" sldId="259"/>
            <ac:picMk id="61" creationId="{E37CA80E-5410-03BB-D3D5-560E51324C3C}"/>
          </ac:picMkLst>
        </pc:picChg>
        <pc:picChg chg="mod">
          <ac:chgData name="Arash Shahidi" userId="BcQC9VB3QFfiGVNx9ORoWNbu4If01SyTi4XE8Y4Jdxw=" providerId="None" clId="Web-{4716AEE1-8E47-49C1-AF0A-CAF36E35960C}" dt="2023-06-29T03:36:25.767" v="17" actId="1076"/>
          <ac:picMkLst>
            <pc:docMk/>
            <pc:sldMk cId="3351423776" sldId="259"/>
            <ac:picMk id="2050" creationId="{0694971E-FE23-67CF-B31A-6D6FC5D0E810}"/>
          </ac:picMkLst>
        </pc:picChg>
        <pc:picChg chg="add del mod">
          <ac:chgData name="Arash Shahidi" userId="BcQC9VB3QFfiGVNx9ORoWNbu4If01SyTi4XE8Y4Jdxw=" providerId="None" clId="Web-{4716AEE1-8E47-49C1-AF0A-CAF36E35960C}" dt="2023-06-29T03:34:22.387" v="8"/>
          <ac:picMkLst>
            <pc:docMk/>
            <pc:sldMk cId="3351423776" sldId="259"/>
            <ac:picMk id="2076" creationId="{E54458EF-71C0-4B9B-3F5F-13EE61E00732}"/>
          </ac:picMkLst>
        </pc:picChg>
        <pc:picChg chg="add del mod">
          <ac:chgData name="Arash Shahidi" userId="BcQC9VB3QFfiGVNx9ORoWNbu4If01SyTi4XE8Y4Jdxw=" providerId="None" clId="Web-{4716AEE1-8E47-49C1-AF0A-CAF36E35960C}" dt="2023-06-29T03:34:57.888" v="10"/>
          <ac:picMkLst>
            <pc:docMk/>
            <pc:sldMk cId="3351423776" sldId="259"/>
            <ac:picMk id="2078" creationId="{9B6B92F0-BCB3-F633-7E33-39EDDC443D9D}"/>
          </ac:picMkLst>
        </pc:picChg>
        <pc:picChg chg="add mod">
          <ac:chgData name="Arash Shahidi" userId="BcQC9VB3QFfiGVNx9ORoWNbu4If01SyTi4XE8Y4Jdxw=" providerId="None" clId="Web-{4716AEE1-8E47-49C1-AF0A-CAF36E35960C}" dt="2023-06-29T03:36:33.142" v="20" actId="1076"/>
          <ac:picMkLst>
            <pc:docMk/>
            <pc:sldMk cId="3351423776" sldId="259"/>
            <ac:picMk id="2081" creationId="{CC24A51F-9A25-CFED-5E32-8232A6279760}"/>
          </ac:picMkLst>
        </pc:picChg>
      </pc:sldChg>
    </pc:docChg>
  </pc:docChgLst>
  <pc:docChgLst>
    <pc:chgData name="Anna Umurzakova" clId="Web-{71687EE3-DBC7-4B25-9434-7915E91D7F34}"/>
    <pc:docChg chg="modSld">
      <pc:chgData name="Anna Umurzakova" userId="" providerId="" clId="Web-{71687EE3-DBC7-4B25-9434-7915E91D7F34}" dt="2023-05-16T04:05:00.637" v="664" actId="1076"/>
      <pc:docMkLst>
        <pc:docMk/>
      </pc:docMkLst>
      <pc:sldChg chg="addSp delSp modSp">
        <pc:chgData name="Anna Umurzakova" userId="" providerId="" clId="Web-{71687EE3-DBC7-4B25-9434-7915E91D7F34}" dt="2023-05-16T04:05:00.637" v="664" actId="1076"/>
        <pc:sldMkLst>
          <pc:docMk/>
          <pc:sldMk cId="3351423776" sldId="259"/>
        </pc:sldMkLst>
        <pc:spChg chg="add mod">
          <ac:chgData name="Anna Umurzakova" userId="" providerId="" clId="Web-{71687EE3-DBC7-4B25-9434-7915E91D7F34}" dt="2023-05-16T04:01:34.021" v="620" actId="1076"/>
          <ac:spMkLst>
            <pc:docMk/>
            <pc:sldMk cId="3351423776" sldId="259"/>
            <ac:spMk id="5" creationId="{DC56C3C2-78D7-51CC-FAF6-39C893FA0AFF}"/>
          </ac:spMkLst>
        </pc:spChg>
        <pc:spChg chg="add del mod">
          <ac:chgData name="Anna Umurzakova" userId="" providerId="" clId="Web-{71687EE3-DBC7-4B25-9434-7915E91D7F34}" dt="2023-05-16T03:57:55.031" v="541"/>
          <ac:spMkLst>
            <pc:docMk/>
            <pc:sldMk cId="3351423776" sldId="259"/>
            <ac:spMk id="8" creationId="{C8F31691-0B6E-D6D7-3624-94A436DCBC1E}"/>
          </ac:spMkLst>
        </pc:spChg>
        <pc:spChg chg="mod">
          <ac:chgData name="Anna Umurzakova" userId="" providerId="" clId="Web-{71687EE3-DBC7-4B25-9434-7915E91D7F34}" dt="2023-05-16T03:48:29.014" v="401" actId="20577"/>
          <ac:spMkLst>
            <pc:docMk/>
            <pc:sldMk cId="3351423776" sldId="259"/>
            <ac:spMk id="9" creationId="{00000000-0000-0000-0000-000000000000}"/>
          </ac:spMkLst>
        </pc:spChg>
        <pc:spChg chg="add del mod">
          <ac:chgData name="Anna Umurzakova" userId="" providerId="" clId="Web-{71687EE3-DBC7-4B25-9434-7915E91D7F34}" dt="2023-05-16T03:58:13.359" v="546"/>
          <ac:spMkLst>
            <pc:docMk/>
            <pc:sldMk cId="3351423776" sldId="259"/>
            <ac:spMk id="12" creationId="{CEA6D779-337D-0108-0190-9637B97CB5A1}"/>
          </ac:spMkLst>
        </pc:spChg>
        <pc:spChg chg="add mod">
          <ac:chgData name="Anna Umurzakova" userId="" providerId="" clId="Web-{71687EE3-DBC7-4B25-9434-7915E91D7F34}" dt="2023-05-16T04:04:49.996" v="661" actId="20577"/>
          <ac:spMkLst>
            <pc:docMk/>
            <pc:sldMk cId="3351423776" sldId="259"/>
            <ac:spMk id="14" creationId="{7348B6C5-2F6D-0E4A-84FA-D860D45E92B0}"/>
          </ac:spMkLst>
        </pc:spChg>
        <pc:spChg chg="mod">
          <ac:chgData name="Anna Umurzakova" userId="" providerId="" clId="Web-{71687EE3-DBC7-4B25-9434-7915E91D7F34}" dt="2023-05-16T03:44:26.539" v="291" actId="1076"/>
          <ac:spMkLst>
            <pc:docMk/>
            <pc:sldMk cId="3351423776" sldId="259"/>
            <ac:spMk id="19" creationId="{A3E84B77-9D2C-8A40-BBD4-AC9C631149F4}"/>
          </ac:spMkLst>
        </pc:spChg>
        <pc:spChg chg="add mod">
          <ac:chgData name="Anna Umurzakova" userId="" providerId="" clId="Web-{71687EE3-DBC7-4B25-9434-7915E91D7F34}" dt="2023-05-16T04:04:54.637" v="662" actId="1076"/>
          <ac:spMkLst>
            <pc:docMk/>
            <pc:sldMk cId="3351423776" sldId="259"/>
            <ac:spMk id="23" creationId="{9539829A-233E-7A0C-DD2C-20275EC6679E}"/>
          </ac:spMkLst>
        </pc:spChg>
        <pc:spChg chg="mod">
          <ac:chgData name="Anna Umurzakova" userId="" providerId="" clId="Web-{71687EE3-DBC7-4B25-9434-7915E91D7F34}" dt="2023-05-16T03:53:33.086" v="485" actId="1076"/>
          <ac:spMkLst>
            <pc:docMk/>
            <pc:sldMk cId="3351423776" sldId="259"/>
            <ac:spMk id="25" creationId="{559ADA96-B56B-CC44-BB31-2E2C64CB0FCC}"/>
          </ac:spMkLst>
        </pc:spChg>
        <pc:spChg chg="mod">
          <ac:chgData name="Anna Umurzakova" userId="" providerId="" clId="Web-{71687EE3-DBC7-4B25-9434-7915E91D7F34}" dt="2023-05-16T03:48:49.796" v="406" actId="20577"/>
          <ac:spMkLst>
            <pc:docMk/>
            <pc:sldMk cId="3351423776" sldId="259"/>
            <ac:spMk id="26" creationId="{555E920A-69D2-2A4B-93F6-C8C89893A340}"/>
          </ac:spMkLst>
        </pc:spChg>
        <pc:spChg chg="mod">
          <ac:chgData name="Anna Umurzakova" userId="" providerId="" clId="Web-{71687EE3-DBC7-4B25-9434-7915E91D7F34}" dt="2023-05-16T03:50:33.565" v="434" actId="1076"/>
          <ac:spMkLst>
            <pc:docMk/>
            <pc:sldMk cId="3351423776" sldId="259"/>
            <ac:spMk id="44" creationId="{0436C126-D250-6246-B049-B6C8D28DCA38}"/>
          </ac:spMkLst>
        </pc:spChg>
        <pc:spChg chg="mod">
          <ac:chgData name="Anna Umurzakova" userId="" providerId="" clId="Web-{71687EE3-DBC7-4B25-9434-7915E91D7F34}" dt="2023-05-16T03:49:50.798" v="419" actId="1076"/>
          <ac:spMkLst>
            <pc:docMk/>
            <pc:sldMk cId="3351423776" sldId="259"/>
            <ac:spMk id="45" creationId="{C633B7AB-5932-3244-AEF8-D4F5D67DD940}"/>
          </ac:spMkLst>
        </pc:spChg>
        <pc:spChg chg="mod">
          <ac:chgData name="Anna Umurzakova" userId="" providerId="" clId="Web-{71687EE3-DBC7-4B25-9434-7915E91D7F34}" dt="2023-05-16T03:49:55.548" v="420" actId="1076"/>
          <ac:spMkLst>
            <pc:docMk/>
            <pc:sldMk cId="3351423776" sldId="259"/>
            <ac:spMk id="52" creationId="{12A19B0F-9F7E-DF42-9602-6BF6872B29CC}"/>
          </ac:spMkLst>
        </pc:spChg>
        <pc:spChg chg="mod">
          <ac:chgData name="Anna Umurzakova" userId="" providerId="" clId="Web-{71687EE3-DBC7-4B25-9434-7915E91D7F34}" dt="2023-05-16T03:50:08.064" v="426" actId="1076"/>
          <ac:spMkLst>
            <pc:docMk/>
            <pc:sldMk cId="3351423776" sldId="259"/>
            <ac:spMk id="54" creationId="{BD5E9880-CA96-B84F-B92A-868F6D7F29D8}"/>
          </ac:spMkLst>
        </pc:spChg>
        <pc:spChg chg="mod">
          <ac:chgData name="Anna Umurzakova" userId="" providerId="" clId="Web-{71687EE3-DBC7-4B25-9434-7915E91D7F34}" dt="2023-05-16T03:58:37.876" v="555" actId="1076"/>
          <ac:spMkLst>
            <pc:docMk/>
            <pc:sldMk cId="3351423776" sldId="259"/>
            <ac:spMk id="2062" creationId="{C1865FBB-A5FB-D3FA-AE35-7ED0F04761BA}"/>
          </ac:spMkLst>
        </pc:spChg>
        <pc:grpChg chg="mod">
          <ac:chgData name="Anna Umurzakova" userId="" providerId="" clId="Web-{71687EE3-DBC7-4B25-9434-7915E91D7F34}" dt="2023-05-16T03:48:39.249" v="404" actId="1076"/>
          <ac:grpSpMkLst>
            <pc:docMk/>
            <pc:sldMk cId="3351423776" sldId="259"/>
            <ac:grpSpMk id="11" creationId="{2617C600-524A-304D-85AF-2AE8862E008C}"/>
          </ac:grpSpMkLst>
        </pc:grpChg>
        <pc:picChg chg="add del mod">
          <ac:chgData name="Anna Umurzakova" userId="" providerId="" clId="Web-{71687EE3-DBC7-4B25-9434-7915E91D7F34}" dt="2023-05-16T03:22:14.375" v="1"/>
          <ac:picMkLst>
            <pc:docMk/>
            <pc:sldMk cId="3351423776" sldId="259"/>
            <ac:picMk id="2" creationId="{5455F8EB-B947-D0E2-0C29-6CE7688317D1}"/>
          </ac:picMkLst>
        </pc:picChg>
        <pc:picChg chg="add mod">
          <ac:chgData name="Anna Umurzakova" userId="" providerId="" clId="Web-{71687EE3-DBC7-4B25-9434-7915E91D7F34}" dt="2023-05-16T04:05:00.637" v="664" actId="1076"/>
          <ac:picMkLst>
            <pc:docMk/>
            <pc:sldMk cId="3351423776" sldId="259"/>
            <ac:picMk id="3" creationId="{2249C018-74C4-3B43-E1D7-74427684CFB8}"/>
          </ac:picMkLst>
        </pc:picChg>
        <pc:picChg chg="add mod">
          <ac:chgData name="Anna Umurzakova" userId="" providerId="" clId="Web-{71687EE3-DBC7-4B25-9434-7915E91D7F34}" dt="2023-05-16T04:02:50.008" v="636" actId="1076"/>
          <ac:picMkLst>
            <pc:docMk/>
            <pc:sldMk cId="3351423776" sldId="259"/>
            <ac:picMk id="7" creationId="{17DED8CA-B805-50F9-6431-306C22CE496E}"/>
          </ac:picMkLst>
        </pc:picChg>
        <pc:picChg chg="add mod">
          <ac:chgData name="Anna Umurzakova" userId="" providerId="" clId="Web-{71687EE3-DBC7-4B25-9434-7915E91D7F34}" dt="2023-05-16T04:02:50.039" v="637" actId="1076"/>
          <ac:picMkLst>
            <pc:docMk/>
            <pc:sldMk cId="3351423776" sldId="259"/>
            <ac:picMk id="15" creationId="{6FD26FAE-0747-6F67-B227-2B0CC834C313}"/>
          </ac:picMkLst>
        </pc:picChg>
        <pc:picChg chg="add mod">
          <ac:chgData name="Anna Umurzakova" userId="" providerId="" clId="Web-{71687EE3-DBC7-4B25-9434-7915E91D7F34}" dt="2023-05-16T04:03:52.807" v="645" actId="1076"/>
          <ac:picMkLst>
            <pc:docMk/>
            <pc:sldMk cId="3351423776" sldId="259"/>
            <ac:picMk id="18" creationId="{572D08CE-7D14-A7A6-D3DF-2B212E553E16}"/>
          </ac:picMkLst>
        </pc:picChg>
        <pc:picChg chg="add mod">
          <ac:chgData name="Anna Umurzakova" userId="" providerId="" clId="Web-{71687EE3-DBC7-4B25-9434-7915E91D7F34}" dt="2023-05-16T04:03:50.572" v="644" actId="1076"/>
          <ac:picMkLst>
            <pc:docMk/>
            <pc:sldMk cId="3351423776" sldId="259"/>
            <ac:picMk id="20" creationId="{0BD8FEEC-3A32-6D04-9411-0AFE7B02DB29}"/>
          </ac:picMkLst>
        </pc:picChg>
        <pc:picChg chg="mod">
          <ac:chgData name="Anna Umurzakova" userId="" providerId="" clId="Web-{71687EE3-DBC7-4B25-9434-7915E91D7F34}" dt="2023-05-16T03:57:17.686" v="531" actId="1076"/>
          <ac:picMkLst>
            <pc:docMk/>
            <pc:sldMk cId="3351423776" sldId="259"/>
            <ac:picMk id="21" creationId="{B83C5B5C-C325-EE09-096D-E2959DF36140}"/>
          </ac:picMkLst>
        </pc:picChg>
        <pc:picChg chg="mod">
          <ac:chgData name="Anna Umurzakova" userId="" providerId="" clId="Web-{71687EE3-DBC7-4B25-9434-7915E91D7F34}" dt="2023-05-16T03:57:17.717" v="532" actId="1076"/>
          <ac:picMkLst>
            <pc:docMk/>
            <pc:sldMk cId="3351423776" sldId="259"/>
            <ac:picMk id="22" creationId="{35A78674-1258-240E-21A6-C26B79B60644}"/>
          </ac:picMkLst>
        </pc:picChg>
        <pc:picChg chg="mod">
          <ac:chgData name="Anna Umurzakova" userId="" providerId="" clId="Web-{71687EE3-DBC7-4B25-9434-7915E91D7F34}" dt="2023-05-16T03:53:24.507" v="484" actId="14100"/>
          <ac:picMkLst>
            <pc:docMk/>
            <pc:sldMk cId="3351423776" sldId="259"/>
            <ac:picMk id="24" creationId="{0109C3E8-6704-014D-9AFC-D3856550EF82}"/>
          </ac:picMkLst>
        </pc:picChg>
        <pc:picChg chg="mod">
          <ac:chgData name="Anna Umurzakova" userId="" providerId="" clId="Web-{71687EE3-DBC7-4B25-9434-7915E91D7F34}" dt="2023-05-16T03:48:39.171" v="402" actId="1076"/>
          <ac:picMkLst>
            <pc:docMk/>
            <pc:sldMk cId="3351423776" sldId="259"/>
            <ac:picMk id="27" creationId="{0656A4B5-841E-A14B-AE0B-A20E47AE2B34}"/>
          </ac:picMkLst>
        </pc:picChg>
        <pc:picChg chg="mod">
          <ac:chgData name="Anna Umurzakova" userId="" providerId="" clId="Web-{71687EE3-DBC7-4B25-9434-7915E91D7F34}" dt="2023-05-16T03:53:20.398" v="483" actId="14100"/>
          <ac:picMkLst>
            <pc:docMk/>
            <pc:sldMk cId="3351423776" sldId="259"/>
            <ac:picMk id="28" creationId="{FB1D115D-584A-B24F-A26A-B46C6334D382}"/>
          </ac:picMkLst>
        </pc:picChg>
        <pc:picChg chg="mod">
          <ac:chgData name="Anna Umurzakova" userId="" providerId="" clId="Web-{71687EE3-DBC7-4B25-9434-7915E91D7F34}" dt="2023-05-16T03:52:34.990" v="470" actId="1076"/>
          <ac:picMkLst>
            <pc:docMk/>
            <pc:sldMk cId="3351423776" sldId="259"/>
            <ac:picMk id="29" creationId="{29C9763B-6184-B344-82A2-9FE7F27C5F99}"/>
          </ac:picMkLst>
        </pc:picChg>
        <pc:picChg chg="mod">
          <ac:chgData name="Anna Umurzakova" userId="" providerId="" clId="Web-{71687EE3-DBC7-4B25-9434-7915E91D7F34}" dt="2023-05-16T03:48:39.202" v="403" actId="1076"/>
          <ac:picMkLst>
            <pc:docMk/>
            <pc:sldMk cId="3351423776" sldId="259"/>
            <ac:picMk id="30" creationId="{3B3158F7-003A-CD44-A87D-39ECD3F16C27}"/>
          </ac:picMkLst>
        </pc:picChg>
        <pc:picChg chg="mod">
          <ac:chgData name="Anna Umurzakova" userId="" providerId="" clId="Web-{71687EE3-DBC7-4B25-9434-7915E91D7F34}" dt="2023-05-16T03:53:00.725" v="479" actId="1076"/>
          <ac:picMkLst>
            <pc:docMk/>
            <pc:sldMk cId="3351423776" sldId="259"/>
            <ac:picMk id="33" creationId="{8E262A99-5A33-EB46-A3DC-AFD526ADC253}"/>
          </ac:picMkLst>
        </pc:picChg>
        <pc:picChg chg="mod">
          <ac:chgData name="Anna Umurzakova" userId="" providerId="" clId="Web-{71687EE3-DBC7-4B25-9434-7915E91D7F34}" dt="2023-05-16T03:53:14.210" v="482" actId="14100"/>
          <ac:picMkLst>
            <pc:docMk/>
            <pc:sldMk cId="3351423776" sldId="259"/>
            <ac:picMk id="34" creationId="{35270819-43C7-2246-9DAF-99AB5734F3D8}"/>
          </ac:picMkLst>
        </pc:picChg>
        <pc:picChg chg="mod">
          <ac:chgData name="Anna Umurzakova" userId="" providerId="" clId="Web-{71687EE3-DBC7-4B25-9434-7915E91D7F34}" dt="2023-05-16T03:49:46.439" v="418" actId="14100"/>
          <ac:picMkLst>
            <pc:docMk/>
            <pc:sldMk cId="3351423776" sldId="259"/>
            <ac:picMk id="37" creationId="{A4215BE0-0029-6F43-978B-D9220DA1E316}"/>
          </ac:picMkLst>
        </pc:picChg>
        <pc:picChg chg="mod">
          <ac:chgData name="Anna Umurzakova" userId="" providerId="" clId="Web-{71687EE3-DBC7-4B25-9434-7915E91D7F34}" dt="2023-05-16T03:51:28.660" v="452" actId="1076"/>
          <ac:picMkLst>
            <pc:docMk/>
            <pc:sldMk cId="3351423776" sldId="259"/>
            <ac:picMk id="39" creationId="{3DF13FA9-5B5D-4E4E-86C4-C6AAB23863A5}"/>
          </ac:picMkLst>
        </pc:picChg>
        <pc:picChg chg="mod">
          <ac:chgData name="Anna Umurzakova" userId="" providerId="" clId="Web-{71687EE3-DBC7-4B25-9434-7915E91D7F34}" dt="2023-05-16T03:49:38.001" v="415" actId="1076"/>
          <ac:picMkLst>
            <pc:docMk/>
            <pc:sldMk cId="3351423776" sldId="259"/>
            <ac:picMk id="41" creationId="{E88A18DB-81CA-454E-BF9D-498E881B9F22}"/>
          </ac:picMkLst>
        </pc:picChg>
        <pc:picChg chg="mod">
          <ac:chgData name="Anna Umurzakova" userId="" providerId="" clId="Web-{71687EE3-DBC7-4B25-9434-7915E91D7F34}" dt="2023-05-16T03:49:09" v="409" actId="1076"/>
          <ac:picMkLst>
            <pc:docMk/>
            <pc:sldMk cId="3351423776" sldId="259"/>
            <ac:picMk id="55" creationId="{F5C1AAF6-B2FF-6D4F-A7B0-B905B72CA875}"/>
          </ac:picMkLst>
        </pc:picChg>
        <pc:picChg chg="mod">
          <ac:chgData name="Anna Umurzakova" userId="" providerId="" clId="Web-{71687EE3-DBC7-4B25-9434-7915E91D7F34}" dt="2023-05-16T03:49:04.015" v="408" actId="1076"/>
          <ac:picMkLst>
            <pc:docMk/>
            <pc:sldMk cId="3351423776" sldId="259"/>
            <ac:picMk id="56" creationId="{60DF03AB-FE56-ED4F-A023-6F85A76DE7B0}"/>
          </ac:picMkLst>
        </pc:picChg>
        <pc:picChg chg="mod">
          <ac:chgData name="Anna Umurzakova" userId="" providerId="" clId="Web-{71687EE3-DBC7-4B25-9434-7915E91D7F34}" dt="2023-05-16T03:49:11.719" v="410" actId="1076"/>
          <ac:picMkLst>
            <pc:docMk/>
            <pc:sldMk cId="3351423776" sldId="259"/>
            <ac:picMk id="58" creationId="{BEAFF89D-056F-C04D-AB87-F9380CDD01A7}"/>
          </ac:picMkLst>
        </pc:picChg>
        <pc:picChg chg="mod">
          <ac:chgData name="Anna Umurzakova" userId="" providerId="" clId="Web-{71687EE3-DBC7-4B25-9434-7915E91D7F34}" dt="2023-05-16T03:58:32.235" v="553" actId="1076"/>
          <ac:picMkLst>
            <pc:docMk/>
            <pc:sldMk cId="3351423776" sldId="259"/>
            <ac:picMk id="2056" creationId="{AEE3AFA9-8223-6024-12A6-BE71E27ED102}"/>
          </ac:picMkLst>
        </pc:picChg>
        <pc:picChg chg="mod">
          <ac:chgData name="Anna Umurzakova" userId="" providerId="" clId="Web-{71687EE3-DBC7-4B25-9434-7915E91D7F34}" dt="2023-05-16T03:58:32.266" v="554" actId="1076"/>
          <ac:picMkLst>
            <pc:docMk/>
            <pc:sldMk cId="3351423776" sldId="259"/>
            <ac:picMk id="2059" creationId="{AEBC0194-1AC1-4909-19C5-C271B40B30B1}"/>
          </ac:picMkLst>
        </pc:picChg>
        <pc:picChg chg="mod">
          <ac:chgData name="Anna Umurzakova" userId="" providerId="" clId="Web-{71687EE3-DBC7-4B25-9434-7915E91D7F34}" dt="2023-05-16T04:04:59.105" v="663" actId="1076"/>
          <ac:picMkLst>
            <pc:docMk/>
            <pc:sldMk cId="3351423776" sldId="259"/>
            <ac:picMk id="2065" creationId="{763441AF-6D68-2683-10C6-EE955E388A1D}"/>
          </ac:picMkLst>
        </pc:picChg>
      </pc:sldChg>
    </pc:docChg>
  </pc:docChgLst>
  <pc:docChgLst>
    <pc:chgData name="Arash Shahidi" clId="Web-{356BDA67-FF34-4370-B5AE-DB7F92CE4C72}"/>
    <pc:docChg chg="modSld">
      <pc:chgData name="Arash Shahidi" userId="" providerId="" clId="Web-{356BDA67-FF34-4370-B5AE-DB7F92CE4C72}" dt="2023-09-27T12:45:25.511" v="312" actId="1076"/>
      <pc:docMkLst>
        <pc:docMk/>
      </pc:docMkLst>
      <pc:sldChg chg="addSp delSp modSp">
        <pc:chgData name="Arash Shahidi" userId="" providerId="" clId="Web-{356BDA67-FF34-4370-B5AE-DB7F92CE4C72}" dt="2023-09-27T12:45:25.511" v="312" actId="1076"/>
        <pc:sldMkLst>
          <pc:docMk/>
          <pc:sldMk cId="3351423776" sldId="259"/>
        </pc:sldMkLst>
        <pc:spChg chg="mod">
          <ac:chgData name="Arash Shahidi" userId="" providerId="" clId="Web-{356BDA67-FF34-4370-B5AE-DB7F92CE4C72}" dt="2023-09-27T12:39:06.751" v="284" actId="1076"/>
          <ac:spMkLst>
            <pc:docMk/>
            <pc:sldMk cId="3351423776" sldId="259"/>
            <ac:spMk id="14" creationId="{7348B6C5-2F6D-0E4A-84FA-D860D45E92B0}"/>
          </ac:spMkLst>
        </pc:spChg>
        <pc:spChg chg="add del mod ord">
          <ac:chgData name="Arash Shahidi" userId="" providerId="" clId="Web-{356BDA67-FF34-4370-B5AE-DB7F92CE4C72}" dt="2023-09-27T12:33:48.664" v="200"/>
          <ac:spMkLst>
            <pc:docMk/>
            <pc:sldMk cId="3351423776" sldId="259"/>
            <ac:spMk id="24" creationId="{5EAF3A5D-21FF-F038-7903-1DF27BBD389B}"/>
          </ac:spMkLst>
        </pc:spChg>
        <pc:spChg chg="mod">
          <ac:chgData name="Arash Shahidi" userId="" providerId="" clId="Web-{356BDA67-FF34-4370-B5AE-DB7F92CE4C72}" dt="2023-09-27T12:24:16.555" v="21"/>
          <ac:spMkLst>
            <pc:docMk/>
            <pc:sldMk cId="3351423776" sldId="259"/>
            <ac:spMk id="25" creationId="{559ADA96-B56B-CC44-BB31-2E2C64CB0FCC}"/>
          </ac:spMkLst>
        </pc:spChg>
        <pc:spChg chg="mod">
          <ac:chgData name="Arash Shahidi" userId="" providerId="" clId="Web-{356BDA67-FF34-4370-B5AE-DB7F92CE4C72}" dt="2023-09-27T12:32:42.193" v="167" actId="14100"/>
          <ac:spMkLst>
            <pc:docMk/>
            <pc:sldMk cId="3351423776" sldId="259"/>
            <ac:spMk id="26" creationId="{555E920A-69D2-2A4B-93F6-C8C89893A340}"/>
          </ac:spMkLst>
        </pc:spChg>
        <pc:spChg chg="mod topLvl">
          <ac:chgData name="Arash Shahidi" userId="" providerId="" clId="Web-{356BDA67-FF34-4370-B5AE-DB7F92CE4C72}" dt="2023-09-27T12:31:08.363" v="157" actId="14100"/>
          <ac:spMkLst>
            <pc:docMk/>
            <pc:sldMk cId="3351423776" sldId="259"/>
            <ac:spMk id="44" creationId="{0436C126-D250-6246-B049-B6C8D28DCA38}"/>
          </ac:spMkLst>
        </pc:spChg>
        <pc:spChg chg="mod topLvl">
          <ac:chgData name="Arash Shahidi" userId="" providerId="" clId="Web-{356BDA67-FF34-4370-B5AE-DB7F92CE4C72}" dt="2023-09-27T12:25:59.729" v="38"/>
          <ac:spMkLst>
            <pc:docMk/>
            <pc:sldMk cId="3351423776" sldId="259"/>
            <ac:spMk id="60" creationId="{1401AAA4-F30B-A08C-6C6B-8A2DEDF6D038}"/>
          </ac:spMkLst>
        </pc:spChg>
        <pc:spChg chg="mod">
          <ac:chgData name="Arash Shahidi" userId="" providerId="" clId="Web-{356BDA67-FF34-4370-B5AE-DB7F92CE4C72}" dt="2023-09-27T12:30:50.237" v="155" actId="20577"/>
          <ac:spMkLst>
            <pc:docMk/>
            <pc:sldMk cId="3351423776" sldId="259"/>
            <ac:spMk id="2062" creationId="{C1865FBB-A5FB-D3FA-AE35-7ED0F04761BA}"/>
          </ac:spMkLst>
        </pc:spChg>
        <pc:spChg chg="mod">
          <ac:chgData name="Arash Shahidi" userId="" providerId="" clId="Web-{356BDA67-FF34-4370-B5AE-DB7F92CE4C72}" dt="2023-09-27T12:40:41.409" v="302" actId="1076"/>
          <ac:spMkLst>
            <pc:docMk/>
            <pc:sldMk cId="3351423776" sldId="259"/>
            <ac:spMk id="2063" creationId="{96C06105-08A2-38E2-6210-66E055CC2097}"/>
          </ac:spMkLst>
        </pc:spChg>
        <pc:spChg chg="add mod ord">
          <ac:chgData name="Arash Shahidi" userId="" providerId="" clId="Web-{356BDA67-FF34-4370-B5AE-DB7F92CE4C72}" dt="2023-09-27T12:36:38.106" v="257" actId="20577"/>
          <ac:spMkLst>
            <pc:docMk/>
            <pc:sldMk cId="3351423776" sldId="259"/>
            <ac:spMk id="2073" creationId="{164FFB03-50E4-FB0C-98FE-0C1011BAB422}"/>
          </ac:spMkLst>
        </pc:spChg>
        <pc:spChg chg="mod">
          <ac:chgData name="Arash Shahidi" userId="" providerId="" clId="Web-{356BDA67-FF34-4370-B5AE-DB7F92CE4C72}" dt="2023-09-27T12:41:13.598" v="306" actId="1076"/>
          <ac:spMkLst>
            <pc:docMk/>
            <pc:sldMk cId="3351423776" sldId="259"/>
            <ac:spMk id="2074" creationId="{4D0A7731-6EFF-21A9-E3AA-E1CDF80C6667}"/>
          </ac:spMkLst>
        </pc:spChg>
        <pc:grpChg chg="add mod topLvl">
          <ac:chgData name="Arash Shahidi" userId="" providerId="" clId="Web-{356BDA67-FF34-4370-B5AE-DB7F92CE4C72}" dt="2023-09-27T12:33:23.226" v="174" actId="1076"/>
          <ac:grpSpMkLst>
            <pc:docMk/>
            <pc:sldMk cId="3351423776" sldId="259"/>
            <ac:grpSpMk id="6" creationId="{65FDE1C4-7800-AD3B-D719-5B05E67F084E}"/>
          </ac:grpSpMkLst>
        </pc:grpChg>
        <pc:grpChg chg="mod topLvl">
          <ac:chgData name="Arash Shahidi" userId="" providerId="" clId="Web-{356BDA67-FF34-4370-B5AE-DB7F92CE4C72}" dt="2023-09-27T12:33:11.366" v="172" actId="1076"/>
          <ac:grpSpMkLst>
            <pc:docMk/>
            <pc:sldMk cId="3351423776" sldId="259"/>
            <ac:grpSpMk id="15" creationId="{D06ED234-52B4-ECD1-9BE0-942E3B253A62}"/>
          </ac:grpSpMkLst>
        </pc:grpChg>
        <pc:grpChg chg="mod">
          <ac:chgData name="Arash Shahidi" userId="" providerId="" clId="Web-{356BDA67-FF34-4370-B5AE-DB7F92CE4C72}" dt="2023-09-27T12:25:31.463" v="36" actId="1076"/>
          <ac:grpSpMkLst>
            <pc:docMk/>
            <pc:sldMk cId="3351423776" sldId="259"/>
            <ac:grpSpMk id="61" creationId="{6987BD0C-6B34-6CDF-0811-B5C95B6B5199}"/>
          </ac:grpSpMkLst>
        </pc:grpChg>
        <pc:grpChg chg="add del mod">
          <ac:chgData name="Arash Shahidi" userId="" providerId="" clId="Web-{356BDA67-FF34-4370-B5AE-DB7F92CE4C72}" dt="2023-09-27T12:31:56.786" v="163"/>
          <ac:grpSpMkLst>
            <pc:docMk/>
            <pc:sldMk cId="3351423776" sldId="259"/>
            <ac:grpSpMk id="2048" creationId="{99D92234-50DA-1C76-706F-7DFFD0CCB196}"/>
          </ac:grpSpMkLst>
        </pc:grpChg>
        <pc:grpChg chg="mod">
          <ac:chgData name="Arash Shahidi" userId="" providerId="" clId="Web-{356BDA67-FF34-4370-B5AE-DB7F92CE4C72}" dt="2023-09-27T12:41:07.488" v="305" actId="1076"/>
          <ac:grpSpMkLst>
            <pc:docMk/>
            <pc:sldMk cId="3351423776" sldId="259"/>
            <ac:grpSpMk id="2064" creationId="{45F3C41A-36C9-F600-C303-3DDD43DF4678}"/>
          </ac:grpSpMkLst>
        </pc:grpChg>
        <pc:grpChg chg="mod">
          <ac:chgData name="Arash Shahidi" userId="" providerId="" clId="Web-{356BDA67-FF34-4370-B5AE-DB7F92CE4C72}" dt="2023-09-27T12:36:10.636" v="253" actId="14100"/>
          <ac:grpSpMkLst>
            <pc:docMk/>
            <pc:sldMk cId="3351423776" sldId="259"/>
            <ac:grpSpMk id="2066" creationId="{74249CD1-9926-53A1-B6A4-39C5BBE6D5D4}"/>
          </ac:grpSpMkLst>
        </pc:grpChg>
        <pc:grpChg chg="add del mod">
          <ac:chgData name="Arash Shahidi" userId="" providerId="" clId="Web-{356BDA67-FF34-4370-B5AE-DB7F92CE4C72}" dt="2023-09-27T12:25:59.729" v="38"/>
          <ac:grpSpMkLst>
            <pc:docMk/>
            <pc:sldMk cId="3351423776" sldId="259"/>
            <ac:grpSpMk id="2069" creationId="{62F84651-5DB3-16B5-CBE2-7CE1B806E31D}"/>
          </ac:grpSpMkLst>
        </pc:grpChg>
        <pc:grpChg chg="add mod">
          <ac:chgData name="Arash Shahidi" userId="" providerId="" clId="Web-{356BDA67-FF34-4370-B5AE-DB7F92CE4C72}" dt="2023-09-27T12:41:04.097" v="304" actId="1076"/>
          <ac:grpSpMkLst>
            <pc:docMk/>
            <pc:sldMk cId="3351423776" sldId="259"/>
            <ac:grpSpMk id="2075" creationId="{667A6EA0-A62B-7A8F-74D5-2F22F5AD737A}"/>
          </ac:grpSpMkLst>
        </pc:grpChg>
        <pc:grpChg chg="add mod">
          <ac:chgData name="Arash Shahidi" userId="" providerId="" clId="Web-{356BDA67-FF34-4370-B5AE-DB7F92CE4C72}" dt="2023-09-27T12:39:57.377" v="290" actId="1076"/>
          <ac:grpSpMkLst>
            <pc:docMk/>
            <pc:sldMk cId="3351423776" sldId="259"/>
            <ac:grpSpMk id="2079" creationId="{3F156626-4EE0-DC28-121F-4BE3DB80CACB}"/>
          </ac:grpSpMkLst>
        </pc:grpChg>
        <pc:picChg chg="del">
          <ac:chgData name="Arash Shahidi" userId="" providerId="" clId="Web-{356BDA67-FF34-4370-B5AE-DB7F92CE4C72}" dt="2023-09-27T12:40:29.800" v="298"/>
          <ac:picMkLst>
            <pc:docMk/>
            <pc:sldMk cId="3351423776" sldId="259"/>
            <ac:picMk id="18" creationId="{AF6CCFF2-8F69-8F88-6D80-0E674E8EF977}"/>
          </ac:picMkLst>
        </pc:picChg>
        <pc:picChg chg="mod topLvl">
          <ac:chgData name="Arash Shahidi" userId="" providerId="" clId="Web-{356BDA67-FF34-4370-B5AE-DB7F92CE4C72}" dt="2023-09-27T12:25:59.729" v="38"/>
          <ac:picMkLst>
            <pc:docMk/>
            <pc:sldMk cId="3351423776" sldId="259"/>
            <ac:picMk id="37" creationId="{A4215BE0-0029-6F43-978B-D9220DA1E316}"/>
          </ac:picMkLst>
        </pc:picChg>
        <pc:picChg chg="mod topLvl">
          <ac:chgData name="Arash Shahidi" userId="" providerId="" clId="Web-{356BDA67-FF34-4370-B5AE-DB7F92CE4C72}" dt="2023-09-27T12:25:59.729" v="38"/>
          <ac:picMkLst>
            <pc:docMk/>
            <pc:sldMk cId="3351423776" sldId="259"/>
            <ac:picMk id="39" creationId="{3DF13FA9-5B5D-4E4E-86C4-C6AAB23863A5}"/>
          </ac:picMkLst>
        </pc:picChg>
        <pc:picChg chg="mod topLvl">
          <ac:chgData name="Arash Shahidi" userId="" providerId="" clId="Web-{356BDA67-FF34-4370-B5AE-DB7F92CE4C72}" dt="2023-09-27T12:25:59.729" v="38"/>
          <ac:picMkLst>
            <pc:docMk/>
            <pc:sldMk cId="3351423776" sldId="259"/>
            <ac:picMk id="41" creationId="{E88A18DB-81CA-454E-BF9D-498E881B9F22}"/>
          </ac:picMkLst>
        </pc:picChg>
        <pc:picChg chg="mod topLvl">
          <ac:chgData name="Arash Shahidi" userId="" providerId="" clId="Web-{356BDA67-FF34-4370-B5AE-DB7F92CE4C72}" dt="2023-09-27T12:25:59.729" v="38"/>
          <ac:picMkLst>
            <pc:docMk/>
            <pc:sldMk cId="3351423776" sldId="259"/>
            <ac:picMk id="43" creationId="{BFF71B8F-2B5E-114A-BAFA-1F5D1C6F57F2}"/>
          </ac:picMkLst>
        </pc:picChg>
        <pc:picChg chg="mod">
          <ac:chgData name="Arash Shahidi" userId="" providerId="" clId="Web-{356BDA67-FF34-4370-B5AE-DB7F92CE4C72}" dt="2023-09-27T12:32:58.991" v="171" actId="1076"/>
          <ac:picMkLst>
            <pc:docMk/>
            <pc:sldMk cId="3351423776" sldId="259"/>
            <ac:picMk id="56" creationId="{60DF03AB-FE56-ED4F-A023-6F85A76DE7B0}"/>
          </ac:picMkLst>
        </pc:picChg>
        <pc:picChg chg="mod">
          <ac:chgData name="Arash Shahidi" userId="" providerId="" clId="Web-{356BDA67-FF34-4370-B5AE-DB7F92CE4C72}" dt="2023-09-27T12:32:51.287" v="169" actId="1076"/>
          <ac:picMkLst>
            <pc:docMk/>
            <pc:sldMk cId="3351423776" sldId="259"/>
            <ac:picMk id="58" creationId="{BEAFF89D-056F-C04D-AB87-F9380CDD01A7}"/>
          </ac:picMkLst>
        </pc:picChg>
        <pc:picChg chg="mod">
          <ac:chgData name="Arash Shahidi" userId="" providerId="" clId="Web-{356BDA67-FF34-4370-B5AE-DB7F92CE4C72}" dt="2023-09-27T12:38:57.297" v="283" actId="1076"/>
          <ac:picMkLst>
            <pc:docMk/>
            <pc:sldMk cId="3351423776" sldId="259"/>
            <ac:picMk id="63" creationId="{25964226-1249-A214-E2A6-5F9E07F8B510}"/>
          </ac:picMkLst>
        </pc:picChg>
        <pc:picChg chg="del">
          <ac:chgData name="Arash Shahidi" userId="" providerId="" clId="Web-{356BDA67-FF34-4370-B5AE-DB7F92CE4C72}" dt="2023-09-27T12:40:24.284" v="295"/>
          <ac:picMkLst>
            <pc:docMk/>
            <pc:sldMk cId="3351423776" sldId="259"/>
            <ac:picMk id="2057" creationId="{3F706AC7-4AEF-282E-2BE3-90FB56215403}"/>
          </ac:picMkLst>
        </pc:picChg>
        <pc:picChg chg="add mod">
          <ac:chgData name="Arash Shahidi" userId="" providerId="" clId="Web-{356BDA67-FF34-4370-B5AE-DB7F92CE4C72}" dt="2023-09-27T12:45:25.511" v="312" actId="1076"/>
          <ac:picMkLst>
            <pc:docMk/>
            <pc:sldMk cId="3351423776" sldId="259"/>
            <ac:picMk id="2084" creationId="{FC06DB53-1957-6ED2-7F19-E2C47E548AF9}"/>
          </ac:picMkLst>
        </pc:picChg>
        <pc:picChg chg="del">
          <ac:chgData name="Arash Shahidi" userId="" providerId="" clId="Web-{356BDA67-FF34-4370-B5AE-DB7F92CE4C72}" dt="2023-09-27T12:40:29.800" v="301"/>
          <ac:picMkLst>
            <pc:docMk/>
            <pc:sldMk cId="3351423776" sldId="259"/>
            <ac:picMk id="2095" creationId="{309AFD6F-B5A9-CF97-65F1-6A97E6EA6902}"/>
          </ac:picMkLst>
        </pc:picChg>
        <pc:picChg chg="del">
          <ac:chgData name="Arash Shahidi" userId="" providerId="" clId="Web-{356BDA67-FF34-4370-B5AE-DB7F92CE4C72}" dt="2023-09-27T12:40:29.800" v="300"/>
          <ac:picMkLst>
            <pc:docMk/>
            <pc:sldMk cId="3351423776" sldId="259"/>
            <ac:picMk id="2096" creationId="{A39C7371-3F7F-0545-D254-CD0B58385FBF}"/>
          </ac:picMkLst>
        </pc:picChg>
        <pc:picChg chg="del">
          <ac:chgData name="Arash Shahidi" userId="" providerId="" clId="Web-{356BDA67-FF34-4370-B5AE-DB7F92CE4C72}" dt="2023-09-27T12:40:29.800" v="299"/>
          <ac:picMkLst>
            <pc:docMk/>
            <pc:sldMk cId="3351423776" sldId="259"/>
            <ac:picMk id="2097" creationId="{C296C615-19E4-2478-DA81-95E55AAC6620}"/>
          </ac:picMkLst>
        </pc:picChg>
        <pc:picChg chg="del">
          <ac:chgData name="Arash Shahidi" userId="" providerId="" clId="Web-{356BDA67-FF34-4370-B5AE-DB7F92CE4C72}" dt="2023-09-27T12:40:24.284" v="294"/>
          <ac:picMkLst>
            <pc:docMk/>
            <pc:sldMk cId="3351423776" sldId="259"/>
            <ac:picMk id="2099" creationId="{729BEDA1-1BA8-9EA8-5C17-80B2B0387715}"/>
          </ac:picMkLst>
        </pc:picChg>
        <pc:picChg chg="del">
          <ac:chgData name="Arash Shahidi" userId="" providerId="" clId="Web-{356BDA67-FF34-4370-B5AE-DB7F92CE4C72}" dt="2023-09-27T12:40:16.581" v="293"/>
          <ac:picMkLst>
            <pc:docMk/>
            <pc:sldMk cId="3351423776" sldId="259"/>
            <ac:picMk id="2104" creationId="{09C553F8-518F-F329-3E7B-7DC74C5894DA}"/>
          </ac:picMkLst>
        </pc:picChg>
        <pc:picChg chg="del">
          <ac:chgData name="Arash Shahidi" userId="" providerId="" clId="Web-{356BDA67-FF34-4370-B5AE-DB7F92CE4C72}" dt="2023-09-27T12:40:24.284" v="296"/>
          <ac:picMkLst>
            <pc:docMk/>
            <pc:sldMk cId="3351423776" sldId="259"/>
            <ac:picMk id="2105" creationId="{F1EF157F-1C4A-4B30-A954-260734AA1412}"/>
          </ac:picMkLst>
        </pc:picChg>
        <pc:picChg chg="del">
          <ac:chgData name="Arash Shahidi" userId="" providerId="" clId="Web-{356BDA67-FF34-4370-B5AE-DB7F92CE4C72}" dt="2023-09-27T12:40:29.800" v="297"/>
          <ac:picMkLst>
            <pc:docMk/>
            <pc:sldMk cId="3351423776" sldId="259"/>
            <ac:picMk id="2108" creationId="{339ED499-4CBE-806A-0BDC-585867EB912F}"/>
          </ac:picMkLst>
        </pc:picChg>
      </pc:sldChg>
    </pc:docChg>
  </pc:docChgLst>
  <pc:docChgLst>
    <pc:chgData name="Anna Umurzakova" clId="Web-{C9864D4E-5C86-4D61-B119-3ADEB9CF8939}"/>
    <pc:docChg chg="modSld">
      <pc:chgData name="Anna Umurzakova" userId="" providerId="" clId="Web-{C9864D4E-5C86-4D61-B119-3ADEB9CF8939}" dt="2023-09-28T00:10:18.862" v="1" actId="1076"/>
      <pc:docMkLst>
        <pc:docMk/>
      </pc:docMkLst>
      <pc:sldChg chg="modSp">
        <pc:chgData name="Anna Umurzakova" userId="" providerId="" clId="Web-{C9864D4E-5C86-4D61-B119-3ADEB9CF8939}" dt="2023-09-28T00:10:18.862" v="1" actId="1076"/>
        <pc:sldMkLst>
          <pc:docMk/>
          <pc:sldMk cId="3351423776" sldId="259"/>
        </pc:sldMkLst>
        <pc:grpChg chg="mod">
          <ac:chgData name="Anna Umurzakova" userId="" providerId="" clId="Web-{C9864D4E-5C86-4D61-B119-3ADEB9CF8939}" dt="2023-09-28T00:10:18.862" v="1" actId="1076"/>
          <ac:grpSpMkLst>
            <pc:docMk/>
            <pc:sldMk cId="3351423776" sldId="259"/>
            <ac:grpSpMk id="2064" creationId="{45F3C41A-36C9-F600-C303-3DDD43DF4678}"/>
          </ac:grpSpMkLst>
        </pc:grpChg>
      </pc:sldChg>
    </pc:docChg>
  </pc:docChgLst>
  <pc:docChgLst>
    <pc:chgData name="Arash Shahidi" userId="BcQC9VB3QFfiGVNx9ORoWNbu4If01SyTi4XE8Y4Jdxw=" providerId="None" clId="Web-{FD87BC9B-693F-4F14-9BD4-571088862BA2}"/>
    <pc:docChg chg="modSld">
      <pc:chgData name="Arash Shahidi" userId="BcQC9VB3QFfiGVNx9ORoWNbu4If01SyTi4XE8Y4Jdxw=" providerId="None" clId="Web-{FD87BC9B-693F-4F14-9BD4-571088862BA2}" dt="2023-06-29T03:29:55.498" v="30" actId="1076"/>
      <pc:docMkLst>
        <pc:docMk/>
      </pc:docMkLst>
      <pc:sldChg chg="addSp modSp">
        <pc:chgData name="Arash Shahidi" userId="BcQC9VB3QFfiGVNx9ORoWNbu4If01SyTi4XE8Y4Jdxw=" providerId="None" clId="Web-{FD87BC9B-693F-4F14-9BD4-571088862BA2}" dt="2023-06-29T03:29:55.498" v="30" actId="1076"/>
        <pc:sldMkLst>
          <pc:docMk/>
          <pc:sldMk cId="3351423776" sldId="259"/>
        </pc:sldMkLst>
        <pc:spChg chg="add mod">
          <ac:chgData name="Arash Shahidi" userId="BcQC9VB3QFfiGVNx9ORoWNbu4If01SyTi4XE8Y4Jdxw=" providerId="None" clId="Web-{FD87BC9B-693F-4F14-9BD4-571088862BA2}" dt="2023-06-29T03:29:23.872" v="21" actId="1076"/>
          <ac:spMkLst>
            <pc:docMk/>
            <pc:sldMk cId="3351423776" sldId="259"/>
            <ac:spMk id="46" creationId="{A39D574C-7EFA-0C9D-CD53-0920D69FF751}"/>
          </ac:spMkLst>
        </pc:spChg>
        <pc:picChg chg="mod">
          <ac:chgData name="Arash Shahidi" userId="BcQC9VB3QFfiGVNx9ORoWNbu4If01SyTi4XE8Y4Jdxw=" providerId="None" clId="Web-{FD87BC9B-693F-4F14-9BD4-571088862BA2}" dt="2023-06-29T03:29:55.498" v="30" actId="1076"/>
          <ac:picMkLst>
            <pc:docMk/>
            <pc:sldMk cId="3351423776" sldId="259"/>
            <ac:picMk id="23" creationId="{ED729B21-6E09-9001-D54D-43DB7812479D}"/>
          </ac:picMkLst>
        </pc:picChg>
        <pc:picChg chg="mod">
          <ac:chgData name="Arash Shahidi" userId="BcQC9VB3QFfiGVNx9ORoWNbu4If01SyTi4XE8Y4Jdxw=" providerId="None" clId="Web-{FD87BC9B-693F-4F14-9BD4-571088862BA2}" dt="2023-06-29T03:29:53.388" v="29" actId="1076"/>
          <ac:picMkLst>
            <pc:docMk/>
            <pc:sldMk cId="3351423776" sldId="259"/>
            <ac:picMk id="61" creationId="{E37CA80E-5410-03BB-D3D5-560E51324C3C}"/>
          </ac:picMkLst>
        </pc:picChg>
        <pc:picChg chg="mod">
          <ac:chgData name="Arash Shahidi" userId="BcQC9VB3QFfiGVNx9ORoWNbu4If01SyTi4XE8Y4Jdxw=" providerId="None" clId="Web-{FD87BC9B-693F-4F14-9BD4-571088862BA2}" dt="2023-06-29T03:29:51.372" v="28" actId="1076"/>
          <ac:picMkLst>
            <pc:docMk/>
            <pc:sldMk cId="3351423776" sldId="259"/>
            <ac:picMk id="2050" creationId="{0694971E-FE23-67CF-B31A-6D6FC5D0E810}"/>
          </ac:picMkLst>
        </pc:picChg>
      </pc:sldChg>
    </pc:docChg>
  </pc:docChgLst>
  <pc:docChgLst>
    <pc:chgData name="Anna Umurzakova" userId="b0qqrM7TMNBFKmhCfxWUZ6KMtIAizKsnWzzMk9w9Mdg=" providerId="None" clId="Web-{5D49645E-9DC8-4811-BF69-62C9364AA6E2}"/>
    <pc:docChg chg="addSld delSld modSld addMainMaster">
      <pc:chgData name="Anna Umurzakova" userId="b0qqrM7TMNBFKmhCfxWUZ6KMtIAizKsnWzzMk9w9Mdg=" providerId="None" clId="Web-{5D49645E-9DC8-4811-BF69-62C9364AA6E2}" dt="2023-05-16T03:16:19.064" v="350" actId="1076"/>
      <pc:docMkLst>
        <pc:docMk/>
      </pc:docMkLst>
      <pc:sldChg chg="addSp delSp modSp add del">
        <pc:chgData name="Anna Umurzakova" userId="b0qqrM7TMNBFKmhCfxWUZ6KMtIAizKsnWzzMk9w9Mdg=" providerId="None" clId="Web-{5D49645E-9DC8-4811-BF69-62C9364AA6E2}" dt="2023-05-16T03:16:19.064" v="350" actId="1076"/>
        <pc:sldMkLst>
          <pc:docMk/>
          <pc:sldMk cId="3351423776" sldId="259"/>
        </pc:sldMkLst>
        <pc:spChg chg="mod">
          <ac:chgData name="Anna Umurzakova" userId="b0qqrM7TMNBFKmhCfxWUZ6KMtIAizKsnWzzMk9w9Mdg=" providerId="None" clId="Web-{5D49645E-9DC8-4811-BF69-62C9364AA6E2}" dt="2023-05-16T03:08:04.202" v="275" actId="1076"/>
          <ac:spMkLst>
            <pc:docMk/>
            <pc:sldMk cId="3351423776" sldId="259"/>
            <ac:spMk id="4" creationId="{0726AA72-6E99-0243-8560-469CF1143FD6}"/>
          </ac:spMkLst>
        </pc:spChg>
        <pc:spChg chg="add del mod">
          <ac:chgData name="Anna Umurzakova" userId="b0qqrM7TMNBFKmhCfxWUZ6KMtIAizKsnWzzMk9w9Mdg=" providerId="None" clId="Web-{5D49645E-9DC8-4811-BF69-62C9364AA6E2}" dt="2023-05-16T02:26:09.195" v="64"/>
          <ac:spMkLst>
            <pc:docMk/>
            <pc:sldMk cId="3351423776" sldId="259"/>
            <ac:spMk id="5" creationId="{3C4DBBD1-4141-0CE0-18CB-ACC8227291FD}"/>
          </ac:spMkLst>
        </pc:spChg>
        <pc:spChg chg="mod">
          <ac:chgData name="Anna Umurzakova" userId="b0qqrM7TMNBFKmhCfxWUZ6KMtIAizKsnWzzMk9w9Mdg=" providerId="None" clId="Web-{5D49645E-9DC8-4811-BF69-62C9364AA6E2}" dt="2023-05-16T03:10:01.222" v="284" actId="1076"/>
          <ac:spMkLst>
            <pc:docMk/>
            <pc:sldMk cId="3351423776" sldId="259"/>
            <ac:spMk id="9" creationId="{00000000-0000-0000-0000-000000000000}"/>
          </ac:spMkLst>
        </pc:spChg>
        <pc:spChg chg="mod">
          <ac:chgData name="Anna Umurzakova" userId="b0qqrM7TMNBFKmhCfxWUZ6KMtIAizKsnWzzMk9w9Mdg=" providerId="None" clId="Web-{5D49645E-9DC8-4811-BF69-62C9364AA6E2}" dt="2023-05-16T03:10:16.097" v="286" actId="1076"/>
          <ac:spMkLst>
            <pc:docMk/>
            <pc:sldMk cId="3351423776" sldId="259"/>
            <ac:spMk id="19" creationId="{A3E84B77-9D2C-8A40-BBD4-AC9C631149F4}"/>
          </ac:spMkLst>
        </pc:spChg>
        <pc:spChg chg="mod">
          <ac:chgData name="Anna Umurzakova" userId="b0qqrM7TMNBFKmhCfxWUZ6KMtIAizKsnWzzMk9w9Mdg=" providerId="None" clId="Web-{5D49645E-9DC8-4811-BF69-62C9364AA6E2}" dt="2023-05-16T03:16:18.922" v="346" actId="1076"/>
          <ac:spMkLst>
            <pc:docMk/>
            <pc:sldMk cId="3351423776" sldId="259"/>
            <ac:spMk id="25" creationId="{559ADA96-B56B-CC44-BB31-2E2C64CB0FCC}"/>
          </ac:spMkLst>
        </pc:spChg>
        <pc:spChg chg="add del mod">
          <ac:chgData name="Anna Umurzakova" userId="b0qqrM7TMNBFKmhCfxWUZ6KMtIAizKsnWzzMk9w9Mdg=" providerId="None" clId="Web-{5D49645E-9DC8-4811-BF69-62C9364AA6E2}" dt="2023-05-16T02:43:22.746" v="123"/>
          <ac:spMkLst>
            <pc:docMk/>
            <pc:sldMk cId="3351423776" sldId="259"/>
            <ac:spMk id="40" creationId="{7AA98AEA-D729-5C43-D1CB-4C7FC581A344}"/>
          </ac:spMkLst>
        </pc:spChg>
        <pc:spChg chg="add del mod">
          <ac:chgData name="Anna Umurzakova" userId="b0qqrM7TMNBFKmhCfxWUZ6KMtIAizKsnWzzMk9w9Mdg=" providerId="None" clId="Web-{5D49645E-9DC8-4811-BF69-62C9364AA6E2}" dt="2023-05-16T02:43:22.746" v="122"/>
          <ac:spMkLst>
            <pc:docMk/>
            <pc:sldMk cId="3351423776" sldId="259"/>
            <ac:spMk id="47" creationId="{595086AA-5AA2-C611-0CEE-1591AC09B99F}"/>
          </ac:spMkLst>
        </pc:spChg>
        <pc:spChg chg="add del mod">
          <ac:chgData name="Anna Umurzakova" userId="b0qqrM7TMNBFKmhCfxWUZ6KMtIAizKsnWzzMk9w9Mdg=" providerId="None" clId="Web-{5D49645E-9DC8-4811-BF69-62C9364AA6E2}" dt="2023-05-16T02:43:22.746" v="121"/>
          <ac:spMkLst>
            <pc:docMk/>
            <pc:sldMk cId="3351423776" sldId="259"/>
            <ac:spMk id="49" creationId="{0EC64D60-4AA9-6354-F8AC-0EC8EEF59DAD}"/>
          </ac:spMkLst>
        </pc:spChg>
        <pc:spChg chg="add del mod">
          <ac:chgData name="Anna Umurzakova" userId="b0qqrM7TMNBFKmhCfxWUZ6KMtIAizKsnWzzMk9w9Mdg=" providerId="None" clId="Web-{5D49645E-9DC8-4811-BF69-62C9364AA6E2}" dt="2023-05-16T02:43:22.746" v="120"/>
          <ac:spMkLst>
            <pc:docMk/>
            <pc:sldMk cId="3351423776" sldId="259"/>
            <ac:spMk id="51" creationId="{B8CF3C5D-6A52-A6D6-7434-62A66150F64F}"/>
          </ac:spMkLst>
        </pc:spChg>
        <pc:spChg chg="mod">
          <ac:chgData name="Anna Umurzakova" userId="b0qqrM7TMNBFKmhCfxWUZ6KMtIAizKsnWzzMk9w9Mdg=" providerId="None" clId="Web-{5D49645E-9DC8-4811-BF69-62C9364AA6E2}" dt="2023-05-16T03:12:59.134" v="316" actId="1076"/>
          <ac:spMkLst>
            <pc:docMk/>
            <pc:sldMk cId="3351423776" sldId="259"/>
            <ac:spMk id="53" creationId="{83846C4E-ECD3-1144-B07B-C7C9C0DD4E7F}"/>
          </ac:spMkLst>
        </pc:spChg>
        <pc:spChg chg="mod">
          <ac:chgData name="Anna Umurzakova" userId="b0qqrM7TMNBFKmhCfxWUZ6KMtIAizKsnWzzMk9w9Mdg=" providerId="None" clId="Web-{5D49645E-9DC8-4811-BF69-62C9364AA6E2}" dt="2023-05-16T03:13:12.557" v="321" actId="1076"/>
          <ac:spMkLst>
            <pc:docMk/>
            <pc:sldMk cId="3351423776" sldId="259"/>
            <ac:spMk id="54" creationId="{BD5E9880-CA96-B84F-B92A-868F6D7F29D8}"/>
          </ac:spMkLst>
        </pc:spChg>
        <pc:spChg chg="add del mod">
          <ac:chgData name="Anna Umurzakova" userId="b0qqrM7TMNBFKmhCfxWUZ6KMtIAizKsnWzzMk9w9Mdg=" providerId="None" clId="Web-{5D49645E-9DC8-4811-BF69-62C9364AA6E2}" dt="2023-05-16T02:43:22.746" v="119"/>
          <ac:spMkLst>
            <pc:docMk/>
            <pc:sldMk cId="3351423776" sldId="259"/>
            <ac:spMk id="59" creationId="{A57B01C5-911D-6464-FB0A-986ED0E9638E}"/>
          </ac:spMkLst>
        </pc:spChg>
        <pc:spChg chg="add del mod">
          <ac:chgData name="Anna Umurzakova" userId="b0qqrM7TMNBFKmhCfxWUZ6KMtIAizKsnWzzMk9w9Mdg=" providerId="None" clId="Web-{5D49645E-9DC8-4811-BF69-62C9364AA6E2}" dt="2023-05-16T02:43:22.746" v="118"/>
          <ac:spMkLst>
            <pc:docMk/>
            <pc:sldMk cId="3351423776" sldId="259"/>
            <ac:spMk id="61" creationId="{D097640B-743C-3307-2264-0EA2A74BA400}"/>
          </ac:spMkLst>
        </pc:spChg>
        <pc:spChg chg="add del mod">
          <ac:chgData name="Anna Umurzakova" userId="b0qqrM7TMNBFKmhCfxWUZ6KMtIAizKsnWzzMk9w9Mdg=" providerId="None" clId="Web-{5D49645E-9DC8-4811-BF69-62C9364AA6E2}" dt="2023-05-16T02:43:22.746" v="117"/>
          <ac:spMkLst>
            <pc:docMk/>
            <pc:sldMk cId="3351423776" sldId="259"/>
            <ac:spMk id="63" creationId="{14CF703C-6277-0620-084A-7D82EE59A46A}"/>
          </ac:spMkLst>
        </pc:spChg>
        <pc:spChg chg="mod">
          <ac:chgData name="Anna Umurzakova" userId="b0qqrM7TMNBFKmhCfxWUZ6KMtIAizKsnWzzMk9w9Mdg=" providerId="None" clId="Web-{5D49645E-9DC8-4811-BF69-62C9364AA6E2}" dt="2023-05-16T03:07:54.718" v="274" actId="1076"/>
          <ac:spMkLst>
            <pc:docMk/>
            <pc:sldMk cId="3351423776" sldId="259"/>
            <ac:spMk id="2054" creationId="{00000000-0000-0000-0000-000000000000}"/>
          </ac:spMkLst>
        </pc:spChg>
        <pc:spChg chg="add mod">
          <ac:chgData name="Anna Umurzakova" userId="b0qqrM7TMNBFKmhCfxWUZ6KMtIAizKsnWzzMk9w9Mdg=" providerId="None" clId="Web-{5D49645E-9DC8-4811-BF69-62C9364AA6E2}" dt="2023-05-16T03:15:23.967" v="339" actId="1076"/>
          <ac:spMkLst>
            <pc:docMk/>
            <pc:sldMk cId="3351423776" sldId="259"/>
            <ac:spMk id="2062" creationId="{C1865FBB-A5FB-D3FA-AE35-7ED0F04761BA}"/>
          </ac:spMkLst>
        </pc:spChg>
        <pc:grpChg chg="mod">
          <ac:chgData name="Anna Umurzakova" userId="b0qqrM7TMNBFKmhCfxWUZ6KMtIAizKsnWzzMk9w9Mdg=" providerId="None" clId="Web-{5D49645E-9DC8-4811-BF69-62C9364AA6E2}" dt="2023-05-16T03:08:20.984" v="278" actId="1076"/>
          <ac:grpSpMkLst>
            <pc:docMk/>
            <pc:sldMk cId="3351423776" sldId="259"/>
            <ac:grpSpMk id="11" creationId="{2617C600-524A-304D-85AF-2AE8862E008C}"/>
          </ac:grpSpMkLst>
        </pc:grpChg>
        <pc:picChg chg="add del mod">
          <ac:chgData name="Anna Umurzakova" userId="b0qqrM7TMNBFKmhCfxWUZ6KMtIAizKsnWzzMk9w9Mdg=" providerId="None" clId="Web-{5D49645E-9DC8-4811-BF69-62C9364AA6E2}" dt="2023-05-16T02:21:24.842" v="11"/>
          <ac:picMkLst>
            <pc:docMk/>
            <pc:sldMk cId="3351423776" sldId="259"/>
            <ac:picMk id="2" creationId="{17D60AB8-211D-BED2-AC24-52B24D278E07}"/>
          </ac:picMkLst>
        </pc:picChg>
        <pc:picChg chg="add del mod">
          <ac:chgData name="Anna Umurzakova" userId="b0qqrM7TMNBFKmhCfxWUZ6KMtIAizKsnWzzMk9w9Mdg=" providerId="None" clId="Web-{5D49645E-9DC8-4811-BF69-62C9364AA6E2}" dt="2023-05-16T02:25:08.224" v="42"/>
          <ac:picMkLst>
            <pc:docMk/>
            <pc:sldMk cId="3351423776" sldId="259"/>
            <ac:picMk id="3" creationId="{1E6A38C3-D50E-37D0-745D-BF8F9E8DF7C5}"/>
          </ac:picMkLst>
        </pc:picChg>
        <pc:picChg chg="add del mod">
          <ac:chgData name="Anna Umurzakova" userId="b0qqrM7TMNBFKmhCfxWUZ6KMtIAizKsnWzzMk9w9Mdg=" providerId="None" clId="Web-{5D49645E-9DC8-4811-BF69-62C9364AA6E2}" dt="2023-05-16T02:24:34.989" v="34"/>
          <ac:picMkLst>
            <pc:docMk/>
            <pc:sldMk cId="3351423776" sldId="259"/>
            <ac:picMk id="7" creationId="{7DB31727-AE01-534B-9C0C-856CA00B69FD}"/>
          </ac:picMkLst>
        </pc:picChg>
        <pc:picChg chg="add del mod">
          <ac:chgData name="Anna Umurzakova" userId="b0qqrM7TMNBFKmhCfxWUZ6KMtIAizKsnWzzMk9w9Mdg=" providerId="None" clId="Web-{5D49645E-9DC8-4811-BF69-62C9364AA6E2}" dt="2023-05-16T02:26:12.008" v="66"/>
          <ac:picMkLst>
            <pc:docMk/>
            <pc:sldMk cId="3351423776" sldId="259"/>
            <ac:picMk id="8" creationId="{43D5BC94-46C4-C560-9745-94A07B5B9084}"/>
          </ac:picMkLst>
        </pc:picChg>
        <pc:picChg chg="add del mod">
          <ac:chgData name="Anna Umurzakova" userId="b0qqrM7TMNBFKmhCfxWUZ6KMtIAizKsnWzzMk9w9Mdg=" providerId="None" clId="Web-{5D49645E-9DC8-4811-BF69-62C9364AA6E2}" dt="2023-05-16T02:26:10.695" v="65"/>
          <ac:picMkLst>
            <pc:docMk/>
            <pc:sldMk cId="3351423776" sldId="259"/>
            <ac:picMk id="12" creationId="{58E921A9-0468-0279-3C43-233DC2F8C25D}"/>
          </ac:picMkLst>
        </pc:picChg>
        <pc:picChg chg="mod">
          <ac:chgData name="Anna Umurzakova" userId="b0qqrM7TMNBFKmhCfxWUZ6KMtIAizKsnWzzMk9w9Mdg=" providerId="None" clId="Web-{5D49645E-9DC8-4811-BF69-62C9364AA6E2}" dt="2023-05-16T03:07:50.077" v="273" actId="1076"/>
          <ac:picMkLst>
            <pc:docMk/>
            <pc:sldMk cId="3351423776" sldId="259"/>
            <ac:picMk id="13" creationId="{0C43503E-3427-3845-855A-0E539979ED53}"/>
          </ac:picMkLst>
        </pc:picChg>
        <pc:picChg chg="add del mod">
          <ac:chgData name="Anna Umurzakova" userId="b0qqrM7TMNBFKmhCfxWUZ6KMtIAizKsnWzzMk9w9Mdg=" providerId="None" clId="Web-{5D49645E-9DC8-4811-BF69-62C9364AA6E2}" dt="2023-05-16T02:26:09.195" v="63"/>
          <ac:picMkLst>
            <pc:docMk/>
            <pc:sldMk cId="3351423776" sldId="259"/>
            <ac:picMk id="14" creationId="{CFD71E02-FDF6-0BD8-AB78-5F73EFB065AB}"/>
          </ac:picMkLst>
        </pc:picChg>
        <pc:picChg chg="add del mod">
          <ac:chgData name="Anna Umurzakova" userId="b0qqrM7TMNBFKmhCfxWUZ6KMtIAizKsnWzzMk9w9Mdg=" providerId="None" clId="Web-{5D49645E-9DC8-4811-BF69-62C9364AA6E2}" dt="2023-05-16T02:26:09.195" v="62"/>
          <ac:picMkLst>
            <pc:docMk/>
            <pc:sldMk cId="3351423776" sldId="259"/>
            <ac:picMk id="15" creationId="{71785A9E-E06E-B6DB-D3F6-AE3346C4348B}"/>
          </ac:picMkLst>
        </pc:picChg>
        <pc:picChg chg="add del mod">
          <ac:chgData name="Anna Umurzakova" userId="b0qqrM7TMNBFKmhCfxWUZ6KMtIAizKsnWzzMk9w9Mdg=" providerId="None" clId="Web-{5D49645E-9DC8-4811-BF69-62C9364AA6E2}" dt="2023-05-16T02:26:09.179" v="61"/>
          <ac:picMkLst>
            <pc:docMk/>
            <pc:sldMk cId="3351423776" sldId="259"/>
            <ac:picMk id="18" creationId="{4EAF365F-D838-E262-3F84-DEA2004A1637}"/>
          </ac:picMkLst>
        </pc:picChg>
        <pc:picChg chg="add del mod">
          <ac:chgData name="Anna Umurzakova" userId="b0qqrM7TMNBFKmhCfxWUZ6KMtIAizKsnWzzMk9w9Mdg=" providerId="None" clId="Web-{5D49645E-9DC8-4811-BF69-62C9364AA6E2}" dt="2023-05-16T02:26:09.179" v="60"/>
          <ac:picMkLst>
            <pc:docMk/>
            <pc:sldMk cId="3351423776" sldId="259"/>
            <ac:picMk id="20" creationId="{03F1F24A-AF4D-EBCD-A272-47AF8ABC4CD4}"/>
          </ac:picMkLst>
        </pc:picChg>
        <pc:picChg chg="add mod">
          <ac:chgData name="Anna Umurzakova" userId="b0qqrM7TMNBFKmhCfxWUZ6KMtIAizKsnWzzMk9w9Mdg=" providerId="None" clId="Web-{5D49645E-9DC8-4811-BF69-62C9364AA6E2}" dt="2023-05-16T03:15:23.811" v="335" actId="1076"/>
          <ac:picMkLst>
            <pc:docMk/>
            <pc:sldMk cId="3351423776" sldId="259"/>
            <ac:picMk id="21" creationId="{B83C5B5C-C325-EE09-096D-E2959DF36140}"/>
          </ac:picMkLst>
        </pc:picChg>
        <pc:picChg chg="add mod">
          <ac:chgData name="Anna Umurzakova" userId="b0qqrM7TMNBFKmhCfxWUZ6KMtIAizKsnWzzMk9w9Mdg=" providerId="None" clId="Web-{5D49645E-9DC8-4811-BF69-62C9364AA6E2}" dt="2023-05-16T03:15:23.858" v="336" actId="1076"/>
          <ac:picMkLst>
            <pc:docMk/>
            <pc:sldMk cId="3351423776" sldId="259"/>
            <ac:picMk id="22" creationId="{35A78674-1258-240E-21A6-C26B79B60644}"/>
          </ac:picMkLst>
        </pc:picChg>
        <pc:picChg chg="add del mod">
          <ac:chgData name="Anna Umurzakova" userId="b0qqrM7TMNBFKmhCfxWUZ6KMtIAizKsnWzzMk9w9Mdg=" providerId="None" clId="Web-{5D49645E-9DC8-4811-BF69-62C9364AA6E2}" dt="2023-05-16T02:42:21.306" v="83"/>
          <ac:picMkLst>
            <pc:docMk/>
            <pc:sldMk cId="3351423776" sldId="259"/>
            <ac:picMk id="23" creationId="{B0804B67-0BC4-7F57-7E3A-EC7396EA7BA9}"/>
          </ac:picMkLst>
        </pc:picChg>
        <pc:picChg chg="mod">
          <ac:chgData name="Anna Umurzakova" userId="b0qqrM7TMNBFKmhCfxWUZ6KMtIAizKsnWzzMk9w9Mdg=" providerId="None" clId="Web-{5D49645E-9DC8-4811-BF69-62C9364AA6E2}" dt="2023-05-16T03:16:18.875" v="345" actId="1076"/>
          <ac:picMkLst>
            <pc:docMk/>
            <pc:sldMk cId="3351423776" sldId="259"/>
            <ac:picMk id="24" creationId="{0109C3E8-6704-014D-9AFC-D3856550EF82}"/>
          </ac:picMkLst>
        </pc:picChg>
        <pc:picChg chg="mod">
          <ac:chgData name="Anna Umurzakova" userId="b0qqrM7TMNBFKmhCfxWUZ6KMtIAizKsnWzzMk9w9Mdg=" providerId="None" clId="Web-{5D49645E-9DC8-4811-BF69-62C9364AA6E2}" dt="2023-05-16T03:08:29.563" v="281" actId="1076"/>
          <ac:picMkLst>
            <pc:docMk/>
            <pc:sldMk cId="3351423776" sldId="259"/>
            <ac:picMk id="27" creationId="{0656A4B5-841E-A14B-AE0B-A20E47AE2B34}"/>
          </ac:picMkLst>
        </pc:picChg>
        <pc:picChg chg="mod">
          <ac:chgData name="Anna Umurzakova" userId="b0qqrM7TMNBFKmhCfxWUZ6KMtIAizKsnWzzMk9w9Mdg=" providerId="None" clId="Web-{5D49645E-9DC8-4811-BF69-62C9364AA6E2}" dt="2023-05-16T03:16:18.969" v="347" actId="1076"/>
          <ac:picMkLst>
            <pc:docMk/>
            <pc:sldMk cId="3351423776" sldId="259"/>
            <ac:picMk id="28" creationId="{FB1D115D-584A-B24F-A26A-B46C6334D382}"/>
          </ac:picMkLst>
        </pc:picChg>
        <pc:picChg chg="mod">
          <ac:chgData name="Anna Umurzakova" userId="b0qqrM7TMNBFKmhCfxWUZ6KMtIAizKsnWzzMk9w9Mdg=" providerId="None" clId="Web-{5D49645E-9DC8-4811-BF69-62C9364AA6E2}" dt="2023-05-16T03:16:19" v="348" actId="1076"/>
          <ac:picMkLst>
            <pc:docMk/>
            <pc:sldMk cId="3351423776" sldId="259"/>
            <ac:picMk id="29" creationId="{29C9763B-6184-B344-82A2-9FE7F27C5F99}"/>
          </ac:picMkLst>
        </pc:picChg>
        <pc:picChg chg="mod">
          <ac:chgData name="Anna Umurzakova" userId="b0qqrM7TMNBFKmhCfxWUZ6KMtIAizKsnWzzMk9w9Mdg=" providerId="None" clId="Web-{5D49645E-9DC8-4811-BF69-62C9364AA6E2}" dt="2023-05-16T03:08:25.250" v="279" actId="1076"/>
          <ac:picMkLst>
            <pc:docMk/>
            <pc:sldMk cId="3351423776" sldId="259"/>
            <ac:picMk id="30" creationId="{3B3158F7-003A-CD44-A87D-39ECD3F16C27}"/>
          </ac:picMkLst>
        </pc:picChg>
        <pc:picChg chg="add del">
          <ac:chgData name="Anna Umurzakova" userId="b0qqrM7TMNBFKmhCfxWUZ6KMtIAizKsnWzzMk9w9Mdg=" providerId="None" clId="Web-{5D49645E-9DC8-4811-BF69-62C9364AA6E2}" dt="2023-05-16T02:42:51.401" v="86"/>
          <ac:picMkLst>
            <pc:docMk/>
            <pc:sldMk cId="3351423776" sldId="259"/>
            <ac:picMk id="32" creationId="{812D7143-28AD-2420-7D54-A7F0317748FC}"/>
          </ac:picMkLst>
        </pc:picChg>
        <pc:picChg chg="mod">
          <ac:chgData name="Anna Umurzakova" userId="b0qqrM7TMNBFKmhCfxWUZ6KMtIAizKsnWzzMk9w9Mdg=" providerId="None" clId="Web-{5D49645E-9DC8-4811-BF69-62C9364AA6E2}" dt="2023-05-16T03:16:19.032" v="349" actId="1076"/>
          <ac:picMkLst>
            <pc:docMk/>
            <pc:sldMk cId="3351423776" sldId="259"/>
            <ac:picMk id="33" creationId="{8E262A99-5A33-EB46-A3DC-AFD526ADC253}"/>
          </ac:picMkLst>
        </pc:picChg>
        <pc:picChg chg="mod">
          <ac:chgData name="Anna Umurzakova" userId="b0qqrM7TMNBFKmhCfxWUZ6KMtIAizKsnWzzMk9w9Mdg=" providerId="None" clId="Web-{5D49645E-9DC8-4811-BF69-62C9364AA6E2}" dt="2023-05-16T03:16:19.064" v="350" actId="1076"/>
          <ac:picMkLst>
            <pc:docMk/>
            <pc:sldMk cId="3351423776" sldId="259"/>
            <ac:picMk id="34" creationId="{35270819-43C7-2246-9DAF-99AB5734F3D8}"/>
          </ac:picMkLst>
        </pc:picChg>
        <pc:picChg chg="add del mod">
          <ac:chgData name="Anna Umurzakova" userId="b0qqrM7TMNBFKmhCfxWUZ6KMtIAizKsnWzzMk9w9Mdg=" providerId="None" clId="Web-{5D49645E-9DC8-4811-BF69-62C9364AA6E2}" dt="2023-05-16T02:43:22.746" v="124"/>
          <ac:picMkLst>
            <pc:docMk/>
            <pc:sldMk cId="3351423776" sldId="259"/>
            <ac:picMk id="36" creationId="{5C7F1740-79F1-7828-475F-48FD88C1DC69}"/>
          </ac:picMkLst>
        </pc:picChg>
        <pc:picChg chg="mod">
          <ac:chgData name="Anna Umurzakova" userId="b0qqrM7TMNBFKmhCfxWUZ6KMtIAizKsnWzzMk9w9Mdg=" providerId="None" clId="Web-{5D49645E-9DC8-4811-BF69-62C9364AA6E2}" dt="2023-05-16T03:13:09.619" v="320" actId="14100"/>
          <ac:picMkLst>
            <pc:docMk/>
            <pc:sldMk cId="3351423776" sldId="259"/>
            <ac:picMk id="39" creationId="{3DF13FA9-5B5D-4E4E-86C4-C6AAB23863A5}"/>
          </ac:picMkLst>
        </pc:picChg>
        <pc:picChg chg="mod">
          <ac:chgData name="Anna Umurzakova" userId="b0qqrM7TMNBFKmhCfxWUZ6KMtIAizKsnWzzMk9w9Mdg=" providerId="None" clId="Web-{5D49645E-9DC8-4811-BF69-62C9364AA6E2}" dt="2023-05-16T03:13:14.244" v="322" actId="14100"/>
          <ac:picMkLst>
            <pc:docMk/>
            <pc:sldMk cId="3351423776" sldId="259"/>
            <ac:picMk id="43" creationId="{BFF71B8F-2B5E-114A-BAFA-1F5D1C6F57F2}"/>
          </ac:picMkLst>
        </pc:picChg>
        <pc:picChg chg="mod">
          <ac:chgData name="Anna Umurzakova" userId="b0qqrM7TMNBFKmhCfxWUZ6KMtIAizKsnWzzMk9w9Mdg=" providerId="None" clId="Web-{5D49645E-9DC8-4811-BF69-62C9364AA6E2}" dt="2023-05-16T03:10:32.332" v="287" actId="1076"/>
          <ac:picMkLst>
            <pc:docMk/>
            <pc:sldMk cId="3351423776" sldId="259"/>
            <ac:picMk id="56" creationId="{60DF03AB-FE56-ED4F-A023-6F85A76DE7B0}"/>
          </ac:picMkLst>
        </pc:picChg>
        <pc:picChg chg="add del mod">
          <ac:chgData name="Anna Umurzakova" userId="b0qqrM7TMNBFKmhCfxWUZ6KMtIAizKsnWzzMk9w9Mdg=" providerId="None" clId="Web-{5D49645E-9DC8-4811-BF69-62C9364AA6E2}" dt="2023-05-16T02:43:22.746" v="116"/>
          <ac:picMkLst>
            <pc:docMk/>
            <pc:sldMk cId="3351423776" sldId="259"/>
            <ac:picMk id="2049" creationId="{B2371E85-7E40-07CD-C1AF-CAB713760A6D}"/>
          </ac:picMkLst>
        </pc:picChg>
        <pc:picChg chg="add del mod">
          <ac:chgData name="Anna Umurzakova" userId="b0qqrM7TMNBFKmhCfxWUZ6KMtIAizKsnWzzMk9w9Mdg=" providerId="None" clId="Web-{5D49645E-9DC8-4811-BF69-62C9364AA6E2}" dt="2023-05-16T02:51:26.512" v="137"/>
          <ac:picMkLst>
            <pc:docMk/>
            <pc:sldMk cId="3351423776" sldId="259"/>
            <ac:picMk id="2050" creationId="{C5ED52C7-911D-1DE1-0B47-404B34181371}"/>
          </ac:picMkLst>
        </pc:picChg>
        <pc:picChg chg="add del mod">
          <ac:chgData name="Anna Umurzakova" userId="b0qqrM7TMNBFKmhCfxWUZ6KMtIAizKsnWzzMk9w9Mdg=" providerId="None" clId="Web-{5D49645E-9DC8-4811-BF69-62C9364AA6E2}" dt="2023-05-16T02:52:16.451" v="145"/>
          <ac:picMkLst>
            <pc:docMk/>
            <pc:sldMk cId="3351423776" sldId="259"/>
            <ac:picMk id="2051" creationId="{439EA3DA-A829-FBBB-5DCA-255D88A82A19}"/>
          </ac:picMkLst>
        </pc:picChg>
        <pc:picChg chg="add del mod">
          <ac:chgData name="Anna Umurzakova" userId="b0qqrM7TMNBFKmhCfxWUZ6KMtIAizKsnWzzMk9w9Mdg=" providerId="None" clId="Web-{5D49645E-9DC8-4811-BF69-62C9364AA6E2}" dt="2023-05-16T02:55:14.832" v="160"/>
          <ac:picMkLst>
            <pc:docMk/>
            <pc:sldMk cId="3351423776" sldId="259"/>
            <ac:picMk id="2052" creationId="{09DA3709-0215-F4C0-227C-61DC67DDC205}"/>
          </ac:picMkLst>
        </pc:picChg>
        <pc:picChg chg="add del mod">
          <ac:chgData name="Anna Umurzakova" userId="b0qqrM7TMNBFKmhCfxWUZ6KMtIAizKsnWzzMk9w9Mdg=" providerId="None" clId="Web-{5D49645E-9DC8-4811-BF69-62C9364AA6E2}" dt="2023-05-16T02:59:30.435" v="166"/>
          <ac:picMkLst>
            <pc:docMk/>
            <pc:sldMk cId="3351423776" sldId="259"/>
            <ac:picMk id="2053" creationId="{555A1C98-3703-1059-3FD6-B512F8B4A27D}"/>
          </ac:picMkLst>
        </pc:picChg>
        <pc:picChg chg="add del mod">
          <ac:chgData name="Anna Umurzakova" userId="b0qqrM7TMNBFKmhCfxWUZ6KMtIAizKsnWzzMk9w9Mdg=" providerId="None" clId="Web-{5D49645E-9DC8-4811-BF69-62C9364AA6E2}" dt="2023-05-16T03:00:07.905" v="168"/>
          <ac:picMkLst>
            <pc:docMk/>
            <pc:sldMk cId="3351423776" sldId="259"/>
            <ac:picMk id="2055" creationId="{6E609D20-7355-89ED-BCE1-0BD4783913C8}"/>
          </ac:picMkLst>
        </pc:picChg>
        <pc:picChg chg="add mod">
          <ac:chgData name="Anna Umurzakova" userId="b0qqrM7TMNBFKmhCfxWUZ6KMtIAizKsnWzzMk9w9Mdg=" providerId="None" clId="Web-{5D49645E-9DC8-4811-BF69-62C9364AA6E2}" dt="2023-05-16T03:15:23.889" v="337" actId="1076"/>
          <ac:picMkLst>
            <pc:docMk/>
            <pc:sldMk cId="3351423776" sldId="259"/>
            <ac:picMk id="2056" creationId="{AEE3AFA9-8223-6024-12A6-BE71E27ED102}"/>
          </ac:picMkLst>
        </pc:picChg>
        <pc:picChg chg="add del mod">
          <ac:chgData name="Anna Umurzakova" userId="b0qqrM7TMNBFKmhCfxWUZ6KMtIAizKsnWzzMk9w9Mdg=" providerId="None" clId="Web-{5D49645E-9DC8-4811-BF69-62C9364AA6E2}" dt="2023-05-16T03:00:54.110" v="184"/>
          <ac:picMkLst>
            <pc:docMk/>
            <pc:sldMk cId="3351423776" sldId="259"/>
            <ac:picMk id="2057" creationId="{446BCE4D-657D-0749-69DE-7976C0F386F1}"/>
          </ac:picMkLst>
        </pc:picChg>
        <pc:picChg chg="add del mod">
          <ac:chgData name="Anna Umurzakova" userId="b0qqrM7TMNBFKmhCfxWUZ6KMtIAizKsnWzzMk9w9Mdg=" providerId="None" clId="Web-{5D49645E-9DC8-4811-BF69-62C9364AA6E2}" dt="2023-05-16T03:01:23.595" v="196"/>
          <ac:picMkLst>
            <pc:docMk/>
            <pc:sldMk cId="3351423776" sldId="259"/>
            <ac:picMk id="2058" creationId="{171CB1B4-6A27-3292-465D-A4A82D6B8EBD}"/>
          </ac:picMkLst>
        </pc:picChg>
        <pc:picChg chg="add mod">
          <ac:chgData name="Anna Umurzakova" userId="b0qqrM7TMNBFKmhCfxWUZ6KMtIAizKsnWzzMk9w9Mdg=" providerId="None" clId="Web-{5D49645E-9DC8-4811-BF69-62C9364AA6E2}" dt="2023-05-16T03:15:23.920" v="338" actId="1076"/>
          <ac:picMkLst>
            <pc:docMk/>
            <pc:sldMk cId="3351423776" sldId="259"/>
            <ac:picMk id="2059" creationId="{AEBC0194-1AC1-4909-19C5-C271B40B30B1}"/>
          </ac:picMkLst>
        </pc:picChg>
        <pc:picChg chg="add del mod">
          <ac:chgData name="Anna Umurzakova" userId="b0qqrM7TMNBFKmhCfxWUZ6KMtIAizKsnWzzMk9w9Mdg=" providerId="None" clId="Web-{5D49645E-9DC8-4811-BF69-62C9364AA6E2}" dt="2023-05-16T03:03:00.473" v="214"/>
          <ac:picMkLst>
            <pc:docMk/>
            <pc:sldMk cId="3351423776" sldId="259"/>
            <ac:picMk id="2060" creationId="{B62EE9D7-58CF-C9EB-AD30-5CB703F93B95}"/>
          </ac:picMkLst>
        </pc:picChg>
        <pc:picChg chg="add del mod">
          <ac:chgData name="Anna Umurzakova" userId="b0qqrM7TMNBFKmhCfxWUZ6KMtIAizKsnWzzMk9w9Mdg=" providerId="None" clId="Web-{5D49645E-9DC8-4811-BF69-62C9364AA6E2}" dt="2023-05-16T03:04:11.085" v="219"/>
          <ac:picMkLst>
            <pc:docMk/>
            <pc:sldMk cId="3351423776" sldId="259"/>
            <ac:picMk id="2061" creationId="{AE5FB1D0-FA83-C784-A4F6-B8F4CD8D5C1A}"/>
          </ac:picMkLst>
        </pc:picChg>
        <pc:picChg chg="add del mod">
          <ac:chgData name="Anna Umurzakova" userId="b0qqrM7TMNBFKmhCfxWUZ6KMtIAizKsnWzzMk9w9Mdg=" providerId="None" clId="Web-{5D49645E-9DC8-4811-BF69-62C9364AA6E2}" dt="2023-05-16T03:09:38.862" v="283"/>
          <ac:picMkLst>
            <pc:docMk/>
            <pc:sldMk cId="3351423776" sldId="259"/>
            <ac:picMk id="2063" creationId="{9635456D-4EFD-C279-9D5C-30F82F06D233}"/>
          </ac:picMkLst>
        </pc:picChg>
        <pc:picChg chg="add del mod">
          <ac:chgData name="Anna Umurzakova" userId="b0qqrM7TMNBFKmhCfxWUZ6KMtIAizKsnWzzMk9w9Mdg=" providerId="None" clId="Web-{5D49645E-9DC8-4811-BF69-62C9364AA6E2}" dt="2023-05-16T03:15:51.890" v="341"/>
          <ac:picMkLst>
            <pc:docMk/>
            <pc:sldMk cId="3351423776" sldId="259"/>
            <ac:picMk id="2064" creationId="{420DFA43-161A-90B1-AC9C-591D27A6DB4E}"/>
          </ac:picMkLst>
        </pc:picChg>
        <pc:picChg chg="add mod">
          <ac:chgData name="Anna Umurzakova" userId="b0qqrM7TMNBFKmhCfxWUZ6KMtIAizKsnWzzMk9w9Mdg=" providerId="None" clId="Web-{5D49645E-9DC8-4811-BF69-62C9364AA6E2}" dt="2023-05-16T03:15:57.781" v="344" actId="1076"/>
          <ac:picMkLst>
            <pc:docMk/>
            <pc:sldMk cId="3351423776" sldId="259"/>
            <ac:picMk id="2065" creationId="{763441AF-6D68-2683-10C6-EE955E388A1D}"/>
          </ac:picMkLst>
        </pc:picChg>
      </pc:sldChg>
      <pc:sldChg chg="delSp add del">
        <pc:chgData name="Anna Umurzakova" userId="b0qqrM7TMNBFKmhCfxWUZ6KMtIAizKsnWzzMk9w9Mdg=" providerId="None" clId="Web-{5D49645E-9DC8-4811-BF69-62C9364AA6E2}" dt="2023-05-16T02:21:43.702" v="16"/>
        <pc:sldMkLst>
          <pc:docMk/>
          <pc:sldMk cId="175083101" sldId="260"/>
        </pc:sldMkLst>
        <pc:spChg chg="del">
          <ac:chgData name="Anna Umurzakova" userId="b0qqrM7TMNBFKmhCfxWUZ6KMtIAizKsnWzzMk9w9Mdg=" providerId="None" clId="Web-{5D49645E-9DC8-4811-BF69-62C9364AA6E2}" dt="2023-05-16T02:21:38.623" v="13"/>
          <ac:spMkLst>
            <pc:docMk/>
            <pc:sldMk cId="175083101" sldId="260"/>
            <ac:spMk id="4" creationId="{8F7414DD-55AF-D0E5-A9B2-FCB8F3343DD8}"/>
          </ac:spMkLst>
        </pc:spChg>
        <pc:picChg chg="del">
          <ac:chgData name="Anna Umurzakova" userId="b0qqrM7TMNBFKmhCfxWUZ6KMtIAizKsnWzzMk9w9Mdg=" providerId="None" clId="Web-{5D49645E-9DC8-4811-BF69-62C9364AA6E2}" dt="2023-05-16T02:21:38.623" v="14"/>
          <ac:picMkLst>
            <pc:docMk/>
            <pc:sldMk cId="175083101" sldId="260"/>
            <ac:picMk id="3" creationId="{06971D4D-BEE7-E916-F4BF-E9A249B47C7B}"/>
          </ac:picMkLst>
        </pc:picChg>
      </pc:sldChg>
      <pc:sldChg chg="add del">
        <pc:chgData name="Anna Umurzakova" userId="b0qqrM7TMNBFKmhCfxWUZ6KMtIAizKsnWzzMk9w9Mdg=" providerId="None" clId="Web-{5D49645E-9DC8-4811-BF69-62C9364AA6E2}" dt="2023-05-16T02:45:17.937" v="125"/>
        <pc:sldMkLst>
          <pc:docMk/>
          <pc:sldMk cId="1214408945" sldId="260"/>
        </pc:sldMkLst>
      </pc:sldChg>
      <pc:sldMasterChg chg="add addSldLayout">
        <pc:chgData name="Anna Umurzakova" userId="b0qqrM7TMNBFKmhCfxWUZ6KMtIAizKsnWzzMk9w9Mdg=" providerId="None" clId="Web-{5D49645E-9DC8-4811-BF69-62C9364AA6E2}" dt="2023-05-16T02:21:25.998" v="12"/>
        <pc:sldMasterMkLst>
          <pc:docMk/>
          <pc:sldMasterMk cId="1896372697" sldId="2147483648"/>
        </pc:sldMasterMkLst>
        <pc:sldLayoutChg chg="add">
          <pc:chgData name="Anna Umurzakova" userId="b0qqrM7TMNBFKmhCfxWUZ6KMtIAizKsnWzzMk9w9Mdg=" providerId="None" clId="Web-{5D49645E-9DC8-4811-BF69-62C9364AA6E2}" dt="2023-05-16T02:21:25.998" v="12"/>
          <pc:sldLayoutMkLst>
            <pc:docMk/>
            <pc:sldMasterMk cId="1896372697" sldId="2147483648"/>
            <pc:sldLayoutMk cId="3594354264" sldId="2147483649"/>
          </pc:sldLayoutMkLst>
        </pc:sldLayoutChg>
        <pc:sldLayoutChg chg="add">
          <pc:chgData name="Anna Umurzakova" userId="b0qqrM7TMNBFKmhCfxWUZ6KMtIAizKsnWzzMk9w9Mdg=" providerId="None" clId="Web-{5D49645E-9DC8-4811-BF69-62C9364AA6E2}" dt="2023-05-16T02:21:25.998" v="12"/>
          <pc:sldLayoutMkLst>
            <pc:docMk/>
            <pc:sldMasterMk cId="1896372697" sldId="2147483648"/>
            <pc:sldLayoutMk cId="4005569363" sldId="2147483650"/>
          </pc:sldLayoutMkLst>
        </pc:sldLayoutChg>
        <pc:sldLayoutChg chg="add">
          <pc:chgData name="Anna Umurzakova" userId="b0qqrM7TMNBFKmhCfxWUZ6KMtIAizKsnWzzMk9w9Mdg=" providerId="None" clId="Web-{5D49645E-9DC8-4811-BF69-62C9364AA6E2}" dt="2023-05-16T02:21:25.998" v="12"/>
          <pc:sldLayoutMkLst>
            <pc:docMk/>
            <pc:sldMasterMk cId="1896372697" sldId="2147483648"/>
            <pc:sldLayoutMk cId="635133908" sldId="2147483651"/>
          </pc:sldLayoutMkLst>
        </pc:sldLayoutChg>
        <pc:sldLayoutChg chg="add">
          <pc:chgData name="Anna Umurzakova" userId="b0qqrM7TMNBFKmhCfxWUZ6KMtIAizKsnWzzMk9w9Mdg=" providerId="None" clId="Web-{5D49645E-9DC8-4811-BF69-62C9364AA6E2}" dt="2023-05-16T02:21:25.998" v="12"/>
          <pc:sldLayoutMkLst>
            <pc:docMk/>
            <pc:sldMasterMk cId="1896372697" sldId="2147483648"/>
            <pc:sldLayoutMk cId="3676953667" sldId="2147483652"/>
          </pc:sldLayoutMkLst>
        </pc:sldLayoutChg>
        <pc:sldLayoutChg chg="add">
          <pc:chgData name="Anna Umurzakova" userId="b0qqrM7TMNBFKmhCfxWUZ6KMtIAizKsnWzzMk9w9Mdg=" providerId="None" clId="Web-{5D49645E-9DC8-4811-BF69-62C9364AA6E2}" dt="2023-05-16T02:21:25.998" v="12"/>
          <pc:sldLayoutMkLst>
            <pc:docMk/>
            <pc:sldMasterMk cId="1896372697" sldId="2147483648"/>
            <pc:sldLayoutMk cId="2175602947" sldId="2147483653"/>
          </pc:sldLayoutMkLst>
        </pc:sldLayoutChg>
        <pc:sldLayoutChg chg="add">
          <pc:chgData name="Anna Umurzakova" userId="b0qqrM7TMNBFKmhCfxWUZ6KMtIAizKsnWzzMk9w9Mdg=" providerId="None" clId="Web-{5D49645E-9DC8-4811-BF69-62C9364AA6E2}" dt="2023-05-16T02:21:25.998" v="12"/>
          <pc:sldLayoutMkLst>
            <pc:docMk/>
            <pc:sldMasterMk cId="1896372697" sldId="2147483648"/>
            <pc:sldLayoutMk cId="2662760077" sldId="2147483654"/>
          </pc:sldLayoutMkLst>
        </pc:sldLayoutChg>
        <pc:sldLayoutChg chg="add">
          <pc:chgData name="Anna Umurzakova" userId="b0qqrM7TMNBFKmhCfxWUZ6KMtIAizKsnWzzMk9w9Mdg=" providerId="None" clId="Web-{5D49645E-9DC8-4811-BF69-62C9364AA6E2}" dt="2023-05-16T02:21:25.998" v="12"/>
          <pc:sldLayoutMkLst>
            <pc:docMk/>
            <pc:sldMasterMk cId="1896372697" sldId="2147483648"/>
            <pc:sldLayoutMk cId="1642961116" sldId="2147483655"/>
          </pc:sldLayoutMkLst>
        </pc:sldLayoutChg>
        <pc:sldLayoutChg chg="add">
          <pc:chgData name="Anna Umurzakova" userId="b0qqrM7TMNBFKmhCfxWUZ6KMtIAizKsnWzzMk9w9Mdg=" providerId="None" clId="Web-{5D49645E-9DC8-4811-BF69-62C9364AA6E2}" dt="2023-05-16T02:21:25.998" v="12"/>
          <pc:sldLayoutMkLst>
            <pc:docMk/>
            <pc:sldMasterMk cId="1896372697" sldId="2147483648"/>
            <pc:sldLayoutMk cId="2961539491" sldId="2147483656"/>
          </pc:sldLayoutMkLst>
        </pc:sldLayoutChg>
        <pc:sldLayoutChg chg="add">
          <pc:chgData name="Anna Umurzakova" userId="b0qqrM7TMNBFKmhCfxWUZ6KMtIAizKsnWzzMk9w9Mdg=" providerId="None" clId="Web-{5D49645E-9DC8-4811-BF69-62C9364AA6E2}" dt="2023-05-16T02:21:25.998" v="12"/>
          <pc:sldLayoutMkLst>
            <pc:docMk/>
            <pc:sldMasterMk cId="1896372697" sldId="2147483648"/>
            <pc:sldLayoutMk cId="4289676678" sldId="2147483657"/>
          </pc:sldLayoutMkLst>
        </pc:sldLayoutChg>
        <pc:sldLayoutChg chg="add">
          <pc:chgData name="Anna Umurzakova" userId="b0qqrM7TMNBFKmhCfxWUZ6KMtIAizKsnWzzMk9w9Mdg=" providerId="None" clId="Web-{5D49645E-9DC8-4811-BF69-62C9364AA6E2}" dt="2023-05-16T02:21:25.998" v="12"/>
          <pc:sldLayoutMkLst>
            <pc:docMk/>
            <pc:sldMasterMk cId="1896372697" sldId="2147483648"/>
            <pc:sldLayoutMk cId="432436384" sldId="2147483658"/>
          </pc:sldLayoutMkLst>
        </pc:sldLayoutChg>
        <pc:sldLayoutChg chg="add">
          <pc:chgData name="Anna Umurzakova" userId="b0qqrM7TMNBFKmhCfxWUZ6KMtIAizKsnWzzMk9w9Mdg=" providerId="None" clId="Web-{5D49645E-9DC8-4811-BF69-62C9364AA6E2}" dt="2023-05-16T02:21:25.998" v="12"/>
          <pc:sldLayoutMkLst>
            <pc:docMk/>
            <pc:sldMasterMk cId="1896372697" sldId="2147483648"/>
            <pc:sldLayoutMk cId="2860632552" sldId="2147483659"/>
          </pc:sldLayoutMkLst>
        </pc:sldLayoutChg>
      </pc:sldMasterChg>
    </pc:docChg>
  </pc:docChgLst>
  <pc:docChgLst>
    <pc:chgData name="Arash Shahidi" userId="BcQC9VB3QFfiGVNx9ORoWNbu4If01SyTi4XE8Y4Jdxw=" providerId="None" clId="Web-{F4E31320-D812-42DF-A09F-B09969183E61}"/>
    <pc:docChg chg="modSld">
      <pc:chgData name="Arash Shahidi" userId="BcQC9VB3QFfiGVNx9ORoWNbu4If01SyTi4XE8Y4Jdxw=" providerId="None" clId="Web-{F4E31320-D812-42DF-A09F-B09969183E61}" dt="2023-09-28T09:13:09.575" v="33" actId="14100"/>
      <pc:docMkLst>
        <pc:docMk/>
      </pc:docMkLst>
      <pc:sldChg chg="addSp delSp modSp">
        <pc:chgData name="Arash Shahidi" userId="BcQC9VB3QFfiGVNx9ORoWNbu4If01SyTi4XE8Y4Jdxw=" providerId="None" clId="Web-{F4E31320-D812-42DF-A09F-B09969183E61}" dt="2023-09-28T09:13:09.575" v="33" actId="14100"/>
        <pc:sldMkLst>
          <pc:docMk/>
          <pc:sldMk cId="3351423776" sldId="259"/>
        </pc:sldMkLst>
        <pc:spChg chg="add mod">
          <ac:chgData name="Arash Shahidi" userId="BcQC9VB3QFfiGVNx9ORoWNbu4If01SyTi4XE8Y4Jdxw=" providerId="None" clId="Web-{F4E31320-D812-42DF-A09F-B09969183E61}" dt="2023-09-28T09:13:09.575" v="33" actId="14100"/>
          <ac:spMkLst>
            <pc:docMk/>
            <pc:sldMk cId="3351423776" sldId="259"/>
            <ac:spMk id="5" creationId="{6B20630F-B145-5EE8-46FA-FC5C5F49FC55}"/>
          </ac:spMkLst>
        </pc:spChg>
        <pc:spChg chg="topLvl">
          <ac:chgData name="Arash Shahidi" userId="BcQC9VB3QFfiGVNx9ORoWNbu4If01SyTi4XE8Y4Jdxw=" providerId="None" clId="Web-{F4E31320-D812-42DF-A09F-B09969183E61}" dt="2023-09-28T09:11:21.729" v="11"/>
          <ac:spMkLst>
            <pc:docMk/>
            <pc:sldMk cId="3351423776" sldId="259"/>
            <ac:spMk id="14" creationId="{7348B6C5-2F6D-0E4A-84FA-D860D45E92B0}"/>
          </ac:spMkLst>
        </pc:spChg>
        <pc:spChg chg="mod">
          <ac:chgData name="Arash Shahidi" userId="BcQC9VB3QFfiGVNx9ORoWNbu4If01SyTi4XE8Y4Jdxw=" providerId="None" clId="Web-{F4E31320-D812-42DF-A09F-B09969183E61}" dt="2023-09-28T09:08:53.553" v="0"/>
          <ac:spMkLst>
            <pc:docMk/>
            <pc:sldMk cId="3351423776" sldId="259"/>
            <ac:spMk id="2062" creationId="{C1865FBB-A5FB-D3FA-AE35-7ED0F04761BA}"/>
          </ac:spMkLst>
        </pc:spChg>
        <pc:spChg chg="mod">
          <ac:chgData name="Arash Shahidi" userId="BcQC9VB3QFfiGVNx9ORoWNbu4If01SyTi4XE8Y4Jdxw=" providerId="None" clId="Web-{F4E31320-D812-42DF-A09F-B09969183E61}" dt="2023-09-28T09:09:36.976" v="3"/>
          <ac:spMkLst>
            <pc:docMk/>
            <pc:sldMk cId="3351423776" sldId="259"/>
            <ac:spMk id="2073" creationId="{164FFB03-50E4-FB0C-98FE-0C1011BAB422}"/>
          </ac:spMkLst>
        </pc:spChg>
        <pc:spChg chg="mod">
          <ac:chgData name="Arash Shahidi" userId="BcQC9VB3QFfiGVNx9ORoWNbu4If01SyTi4XE8Y4Jdxw=" providerId="None" clId="Web-{F4E31320-D812-42DF-A09F-B09969183E61}" dt="2023-09-28T09:10:39.415" v="9"/>
          <ac:spMkLst>
            <pc:docMk/>
            <pc:sldMk cId="3351423776" sldId="259"/>
            <ac:spMk id="2074" creationId="{4D0A7731-6EFF-21A9-E3AA-E1CDF80C6667}"/>
          </ac:spMkLst>
        </pc:spChg>
        <pc:grpChg chg="del">
          <ac:chgData name="Arash Shahidi" userId="BcQC9VB3QFfiGVNx9ORoWNbu4If01SyTi4XE8Y4Jdxw=" providerId="None" clId="Web-{F4E31320-D812-42DF-A09F-B09969183E61}" dt="2023-09-28T09:11:21.729" v="11"/>
          <ac:grpSpMkLst>
            <pc:docMk/>
            <pc:sldMk cId="3351423776" sldId="259"/>
            <ac:grpSpMk id="2064" creationId="{45F3C41A-36C9-F600-C303-3DDD43DF4678}"/>
          </ac:grpSpMkLst>
        </pc:grpChg>
        <pc:grpChg chg="mod">
          <ac:chgData name="Arash Shahidi" userId="BcQC9VB3QFfiGVNx9ORoWNbu4If01SyTi4XE8Y4Jdxw=" providerId="None" clId="Web-{F4E31320-D812-42DF-A09F-B09969183E61}" dt="2023-09-28T09:13:09.403" v="31" actId="14100"/>
          <ac:grpSpMkLst>
            <pc:docMk/>
            <pc:sldMk cId="3351423776" sldId="259"/>
            <ac:grpSpMk id="2093" creationId="{69327628-C694-1978-B86E-EE190BDF3B90}"/>
          </ac:grpSpMkLst>
        </pc:grpChg>
        <pc:picChg chg="add mod">
          <ac:chgData name="Arash Shahidi" userId="BcQC9VB3QFfiGVNx9ORoWNbu4If01SyTi4XE8Y4Jdxw=" providerId="None" clId="Web-{F4E31320-D812-42DF-A09F-B09969183E61}" dt="2023-09-28T09:13:09.497" v="32" actId="14100"/>
          <ac:picMkLst>
            <pc:docMk/>
            <pc:sldMk cId="3351423776" sldId="259"/>
            <ac:picMk id="3" creationId="{C7DCEEF5-BF04-9347-499C-BFE4389CE2F2}"/>
          </ac:picMkLst>
        </pc:picChg>
        <pc:picChg chg="del">
          <ac:chgData name="Arash Shahidi" userId="BcQC9VB3QFfiGVNx9ORoWNbu4If01SyTi4XE8Y4Jdxw=" providerId="None" clId="Web-{F4E31320-D812-42DF-A09F-B09969183E61}" dt="2023-09-28T09:11:21.229" v="10"/>
          <ac:picMkLst>
            <pc:docMk/>
            <pc:sldMk cId="3351423776" sldId="259"/>
            <ac:picMk id="63" creationId="{25964226-1249-A214-E2A6-5F9E07F8B510}"/>
          </ac:picMkLst>
        </pc:picChg>
        <pc:picChg chg="del topLvl">
          <ac:chgData name="Arash Shahidi" userId="BcQC9VB3QFfiGVNx9ORoWNbu4If01SyTi4XE8Y4Jdxw=" providerId="None" clId="Web-{F4E31320-D812-42DF-A09F-B09969183E61}" dt="2023-09-28T09:11:21.729" v="11"/>
          <ac:picMkLst>
            <pc:docMk/>
            <pc:sldMk cId="3351423776" sldId="259"/>
            <ac:picMk id="2061" creationId="{61F5C818-1AC1-442F-61AC-A8F50EB5EC5D}"/>
          </ac:picMkLst>
        </pc:picChg>
      </pc:sldChg>
    </pc:docChg>
  </pc:docChgLst>
  <pc:docChgLst>
    <pc:chgData name="Anna Umurzakova" clId="Web-{6703EF19-4CBA-49F4-8874-714D61180280}"/>
    <pc:docChg chg="modSld">
      <pc:chgData name="Anna Umurzakova" userId="" providerId="" clId="Web-{6703EF19-4CBA-49F4-8874-714D61180280}" dt="2023-06-29T04:30:01.035" v="286" actId="1076"/>
      <pc:docMkLst>
        <pc:docMk/>
      </pc:docMkLst>
      <pc:sldChg chg="addSp delSp modSp">
        <pc:chgData name="Anna Umurzakova" userId="" providerId="" clId="Web-{6703EF19-4CBA-49F4-8874-714D61180280}" dt="2023-06-29T04:30:01.035" v="286" actId="1076"/>
        <pc:sldMkLst>
          <pc:docMk/>
          <pc:sldMk cId="3351423776" sldId="259"/>
        </pc:sldMkLst>
        <pc:spChg chg="mod">
          <ac:chgData name="Anna Umurzakova" userId="" providerId="" clId="Web-{6703EF19-4CBA-49F4-8874-714D61180280}" dt="2023-06-29T04:30:01.035" v="286" actId="1076"/>
          <ac:spMkLst>
            <pc:docMk/>
            <pc:sldMk cId="3351423776" sldId="259"/>
            <ac:spMk id="2082" creationId="{7E767D91-86C2-AF28-CD56-15941527B21D}"/>
          </ac:spMkLst>
        </pc:spChg>
        <pc:spChg chg="mod">
          <ac:chgData name="Anna Umurzakova" userId="" providerId="" clId="Web-{6703EF19-4CBA-49F4-8874-714D61180280}" dt="2023-06-29T04:26:10.904" v="55" actId="20577"/>
          <ac:spMkLst>
            <pc:docMk/>
            <pc:sldMk cId="3351423776" sldId="259"/>
            <ac:spMk id="2085" creationId="{6750F4D9-369B-6E71-7DDA-22129E3B9D82}"/>
          </ac:spMkLst>
        </pc:spChg>
        <pc:spChg chg="mod">
          <ac:chgData name="Anna Umurzakova" userId="" providerId="" clId="Web-{6703EF19-4CBA-49F4-8874-714D61180280}" dt="2023-06-29T04:25:32.309" v="41" actId="1076"/>
          <ac:spMkLst>
            <pc:docMk/>
            <pc:sldMk cId="3351423776" sldId="259"/>
            <ac:spMk id="2098" creationId="{741E3B21-11C5-6967-9D4F-1AC0942539F8}"/>
          </ac:spMkLst>
        </pc:spChg>
        <pc:picChg chg="mod">
          <ac:chgData name="Anna Umurzakova" userId="" providerId="" clId="Web-{6703EF19-4CBA-49F4-8874-714D61180280}" dt="2023-06-29T04:25:28.512" v="40" actId="1076"/>
          <ac:picMkLst>
            <pc:docMk/>
            <pc:sldMk cId="3351423776" sldId="259"/>
            <ac:picMk id="61" creationId="{E37CA80E-5410-03BB-D3D5-560E51324C3C}"/>
          </ac:picMkLst>
        </pc:picChg>
        <pc:picChg chg="del mod">
          <ac:chgData name="Anna Umurzakova" userId="" providerId="" clId="Web-{6703EF19-4CBA-49F4-8874-714D61180280}" dt="2023-06-29T04:23:19.071" v="14"/>
          <ac:picMkLst>
            <pc:docMk/>
            <pc:sldMk cId="3351423776" sldId="259"/>
            <ac:picMk id="2057" creationId="{CE0288BD-8D41-5AA5-7DEC-14182C19A940}"/>
          </ac:picMkLst>
        </pc:picChg>
        <pc:picChg chg="mod">
          <ac:chgData name="Anna Umurzakova" userId="" providerId="" clId="Web-{6703EF19-4CBA-49F4-8874-714D61180280}" dt="2023-06-29T04:24:02.103" v="24" actId="1076"/>
          <ac:picMkLst>
            <pc:docMk/>
            <pc:sldMk cId="3351423776" sldId="259"/>
            <ac:picMk id="2086" creationId="{711BB1F6-DF9A-35FB-2DBD-CA7D05DF44C9}"/>
          </ac:picMkLst>
        </pc:picChg>
        <pc:picChg chg="add del mod">
          <ac:chgData name="Anna Umurzakova" userId="" providerId="" clId="Web-{6703EF19-4CBA-49F4-8874-714D61180280}" dt="2023-06-29T04:23:57.275" v="23"/>
          <ac:picMkLst>
            <pc:docMk/>
            <pc:sldMk cId="3351423776" sldId="259"/>
            <ac:picMk id="2099" creationId="{97D9BE8A-0BFF-32F2-07F0-1D8D3E4A4D17}"/>
          </ac:picMkLst>
        </pc:picChg>
        <pc:picChg chg="mod">
          <ac:chgData name="Anna Umurzakova" userId="" providerId="" clId="Web-{6703EF19-4CBA-49F4-8874-714D61180280}" dt="2023-06-29T04:25:18.621" v="38" actId="1076"/>
          <ac:picMkLst>
            <pc:docMk/>
            <pc:sldMk cId="3351423776" sldId="259"/>
            <ac:picMk id="2104" creationId="{09C553F8-518F-F329-3E7B-7DC74C5894DA}"/>
          </ac:picMkLst>
        </pc:picChg>
        <pc:picChg chg="mod">
          <ac:chgData name="Anna Umurzakova" userId="" providerId="" clId="Web-{6703EF19-4CBA-49F4-8874-714D61180280}" dt="2023-06-29T04:25:10.277" v="36" actId="1076"/>
          <ac:picMkLst>
            <pc:docMk/>
            <pc:sldMk cId="3351423776" sldId="259"/>
            <ac:picMk id="2105" creationId="{F1EF157F-1C4A-4B30-A954-260734AA1412}"/>
          </ac:picMkLst>
        </pc:picChg>
        <pc:picChg chg="add mod">
          <ac:chgData name="Anna Umurzakova" userId="" providerId="" clId="Web-{6703EF19-4CBA-49F4-8874-714D61180280}" dt="2023-06-29T04:24:51.417" v="34" actId="1076"/>
          <ac:picMkLst>
            <pc:docMk/>
            <pc:sldMk cId="3351423776" sldId="259"/>
            <ac:picMk id="2108" creationId="{339ED499-4CBE-806A-0BDC-585867EB912F}"/>
          </ac:picMkLst>
        </pc:picChg>
      </pc:sldChg>
    </pc:docChg>
  </pc:docChgLst>
  <pc:docChgLst>
    <pc:chgData name="Arash Shahidi" clId="Web-{46644EE1-CB44-4CC8-9FD8-C3B9594D2883}"/>
    <pc:docChg chg="modSld">
      <pc:chgData name="Arash Shahidi" userId="" providerId="" clId="Web-{46644EE1-CB44-4CC8-9FD8-C3B9594D2883}" dt="2023-09-28T08:34:04.603" v="71" actId="1076"/>
      <pc:docMkLst>
        <pc:docMk/>
      </pc:docMkLst>
      <pc:sldChg chg="addSp delSp modSp">
        <pc:chgData name="Arash Shahidi" userId="" providerId="" clId="Web-{46644EE1-CB44-4CC8-9FD8-C3B9594D2883}" dt="2023-09-28T08:34:04.603" v="71" actId="1076"/>
        <pc:sldMkLst>
          <pc:docMk/>
          <pc:sldMk cId="3351423776" sldId="259"/>
        </pc:sldMkLst>
        <pc:spChg chg="mod">
          <ac:chgData name="Arash Shahidi" userId="" providerId="" clId="Web-{46644EE1-CB44-4CC8-9FD8-C3B9594D2883}" dt="2023-09-28T08:33:27.430" v="67" actId="1076"/>
          <ac:spMkLst>
            <pc:docMk/>
            <pc:sldMk cId="3351423776" sldId="259"/>
            <ac:spMk id="46" creationId="{A39D574C-7EFA-0C9D-CD53-0920D69FF751}"/>
          </ac:spMkLst>
        </pc:spChg>
        <pc:spChg chg="mod">
          <ac:chgData name="Arash Shahidi" userId="" providerId="" clId="Web-{46644EE1-CB44-4CC8-9FD8-C3B9594D2883}" dt="2023-09-28T08:23:22.321" v="28"/>
          <ac:spMkLst>
            <pc:docMk/>
            <pc:sldMk cId="3351423776" sldId="259"/>
            <ac:spMk id="2063" creationId="{96C06105-08A2-38E2-6210-66E055CC2097}"/>
          </ac:spMkLst>
        </pc:spChg>
        <pc:spChg chg="add mod">
          <ac:chgData name="Arash Shahidi" userId="" providerId="" clId="Web-{46644EE1-CB44-4CC8-9FD8-C3B9594D2883}" dt="2023-09-28T08:32:14.084" v="50" actId="1076"/>
          <ac:spMkLst>
            <pc:docMk/>
            <pc:sldMk cId="3351423776" sldId="259"/>
            <ac:spMk id="2069" creationId="{132C9666-6B8F-9118-FEE2-AE7BF0C576C2}"/>
          </ac:spMkLst>
        </pc:spChg>
        <pc:spChg chg="mod">
          <ac:chgData name="Arash Shahidi" userId="" providerId="" clId="Web-{46644EE1-CB44-4CC8-9FD8-C3B9594D2883}" dt="2023-09-28T08:32:59.054" v="61" actId="1076"/>
          <ac:spMkLst>
            <pc:docMk/>
            <pc:sldMk cId="3351423776" sldId="259"/>
            <ac:spMk id="2074" creationId="{4D0A7731-6EFF-21A9-E3AA-E1CDF80C6667}"/>
          </ac:spMkLst>
        </pc:spChg>
        <pc:spChg chg="del">
          <ac:chgData name="Arash Shahidi" userId="" providerId="" clId="Web-{46644EE1-CB44-4CC8-9FD8-C3B9594D2883}" dt="2023-09-28T08:33:07.492" v="63"/>
          <ac:spMkLst>
            <pc:docMk/>
            <pc:sldMk cId="3351423776" sldId="259"/>
            <ac:spMk id="2083" creationId="{33356176-1BBE-4912-6CFF-F940F4AD08C6}"/>
          </ac:spMkLst>
        </pc:spChg>
        <pc:grpChg chg="mod">
          <ac:chgData name="Arash Shahidi" userId="" providerId="" clId="Web-{46644EE1-CB44-4CC8-9FD8-C3B9594D2883}" dt="2023-09-28T08:22:57.695" v="26" actId="1076"/>
          <ac:grpSpMkLst>
            <pc:docMk/>
            <pc:sldMk cId="3351423776" sldId="259"/>
            <ac:grpSpMk id="2075" creationId="{667A6EA0-A62B-7A8F-74D5-2F22F5AD737A}"/>
          </ac:grpSpMkLst>
        </pc:grpChg>
        <pc:grpChg chg="mod">
          <ac:chgData name="Arash Shahidi" userId="" providerId="" clId="Web-{46644EE1-CB44-4CC8-9FD8-C3B9594D2883}" dt="2023-09-28T08:23:01.476" v="27" actId="1076"/>
          <ac:grpSpMkLst>
            <pc:docMk/>
            <pc:sldMk cId="3351423776" sldId="259"/>
            <ac:grpSpMk id="2079" creationId="{3F156626-4EE0-DC28-121F-4BE3DB80CACB}"/>
          </ac:grpSpMkLst>
        </pc:grpChg>
        <pc:picChg chg="add del mod">
          <ac:chgData name="Arash Shahidi" userId="" providerId="" clId="Web-{46644EE1-CB44-4CC8-9FD8-C3B9594D2883}" dt="2023-09-28T08:18:11.454" v="4"/>
          <ac:picMkLst>
            <pc:docMk/>
            <pc:sldMk cId="3351423776" sldId="259"/>
            <ac:picMk id="18" creationId="{8566ABF6-2CF1-719B-321E-45F7F4CD9E67}"/>
          </ac:picMkLst>
        </pc:picChg>
        <pc:picChg chg="mod">
          <ac:chgData name="Arash Shahidi" userId="" providerId="" clId="Web-{46644EE1-CB44-4CC8-9FD8-C3B9594D2883}" dt="2023-09-28T08:33:24.320" v="66" actId="1076"/>
          <ac:picMkLst>
            <pc:docMk/>
            <pc:sldMk cId="3351423776" sldId="259"/>
            <ac:picMk id="23" creationId="{ED729B21-6E09-9001-D54D-43DB7812479D}"/>
          </ac:picMkLst>
        </pc:picChg>
        <pc:picChg chg="add mod ord modCrop">
          <ac:chgData name="Arash Shahidi" userId="" providerId="" clId="Web-{46644EE1-CB44-4CC8-9FD8-C3B9594D2883}" dt="2023-09-28T08:33:04.804" v="62" actId="1076"/>
          <ac:picMkLst>
            <pc:docMk/>
            <pc:sldMk cId="3351423776" sldId="259"/>
            <ac:picMk id="24" creationId="{0C47AC17-3516-F99A-A5D3-15F54AB8B831}"/>
          </ac:picMkLst>
        </pc:picChg>
        <pc:picChg chg="add mod">
          <ac:chgData name="Arash Shahidi" userId="" providerId="" clId="Web-{46644EE1-CB44-4CC8-9FD8-C3B9594D2883}" dt="2023-09-28T08:32:29.459" v="54" actId="1076"/>
          <ac:picMkLst>
            <pc:docMk/>
            <pc:sldMk cId="3351423776" sldId="259"/>
            <ac:picMk id="2048" creationId="{CFC65784-8B64-B56A-9871-1DBD45B1F198}"/>
          </ac:picMkLst>
        </pc:picChg>
        <pc:picChg chg="del mod">
          <ac:chgData name="Arash Shahidi" userId="" providerId="" clId="Web-{46644EE1-CB44-4CC8-9FD8-C3B9594D2883}" dt="2023-09-28T08:33:35.242" v="69"/>
          <ac:picMkLst>
            <pc:docMk/>
            <pc:sldMk cId="3351423776" sldId="259"/>
            <ac:picMk id="2050" creationId="{0694971E-FE23-67CF-B31A-6D6FC5D0E810}"/>
          </ac:picMkLst>
        </pc:picChg>
        <pc:picChg chg="add mod">
          <ac:chgData name="Arash Shahidi" userId="" providerId="" clId="Web-{46644EE1-CB44-4CC8-9FD8-C3B9594D2883}" dt="2023-09-28T08:32:35.928" v="56" actId="1076"/>
          <ac:picMkLst>
            <pc:docMk/>
            <pc:sldMk cId="3351423776" sldId="259"/>
            <ac:picMk id="2057" creationId="{CE6E9C22-C360-9FB5-E6B5-254F34200D15}"/>
          </ac:picMkLst>
        </pc:picChg>
        <pc:picChg chg="mod">
          <ac:chgData name="Arash Shahidi" userId="" providerId="" clId="Web-{46644EE1-CB44-4CC8-9FD8-C3B9594D2883}" dt="2023-09-28T08:34:04.603" v="71" actId="1076"/>
          <ac:picMkLst>
            <pc:docMk/>
            <pc:sldMk cId="3351423776" sldId="259"/>
            <ac:picMk id="2076" creationId="{FFB2AD34-7B46-EBE7-2A01-6BE67950C62F}"/>
          </ac:picMkLst>
        </pc:picChg>
        <pc:picChg chg="mod">
          <ac:chgData name="Arash Shahidi" userId="" providerId="" clId="Web-{46644EE1-CB44-4CC8-9FD8-C3B9594D2883}" dt="2023-09-28T08:34:00.977" v="70" actId="1076"/>
          <ac:picMkLst>
            <pc:docMk/>
            <pc:sldMk cId="3351423776" sldId="259"/>
            <ac:picMk id="2081" creationId="{CC24A51F-9A25-CFED-5E32-8232A6279760}"/>
          </ac:picMkLst>
        </pc:picChg>
        <pc:picChg chg="del mod">
          <ac:chgData name="Arash Shahidi" userId="" providerId="" clId="Web-{46644EE1-CB44-4CC8-9FD8-C3B9594D2883}" dt="2023-09-28T08:18:54.408" v="13"/>
          <ac:picMkLst>
            <pc:docMk/>
            <pc:sldMk cId="3351423776" sldId="259"/>
            <ac:picMk id="2084" creationId="{FC06DB53-1957-6ED2-7F19-E2C47E548AF9}"/>
          </ac:picMkLst>
        </pc:picChg>
      </pc:sldChg>
    </pc:docChg>
  </pc:docChgLst>
  <pc:docChgLst>
    <pc:chgData name="Anna Umurzakova" userId="b0qqrM7TMNBFKmhCfxWUZ6KMtIAizKsnWzzMk9w9Mdg=" providerId="None" clId="Web-{3FA20E23-FE0E-4E06-874F-9338CDB174D1}"/>
    <pc:docChg chg="modSld">
      <pc:chgData name="Anna Umurzakova" userId="b0qqrM7TMNBFKmhCfxWUZ6KMtIAizKsnWzzMk9w9Mdg=" providerId="None" clId="Web-{3FA20E23-FE0E-4E06-874F-9338CDB174D1}" dt="2023-06-29T05:14:42.456" v="172" actId="1076"/>
      <pc:docMkLst>
        <pc:docMk/>
      </pc:docMkLst>
      <pc:sldChg chg="addSp delSp modSp">
        <pc:chgData name="Anna Umurzakova" userId="b0qqrM7TMNBFKmhCfxWUZ6KMtIAizKsnWzzMk9w9Mdg=" providerId="None" clId="Web-{3FA20E23-FE0E-4E06-874F-9338CDB174D1}" dt="2023-06-29T05:14:42.456" v="172" actId="1076"/>
        <pc:sldMkLst>
          <pc:docMk/>
          <pc:sldMk cId="3351423776" sldId="259"/>
        </pc:sldMkLst>
        <pc:spChg chg="mod">
          <ac:chgData name="Anna Umurzakova" userId="b0qqrM7TMNBFKmhCfxWUZ6KMtIAizKsnWzzMk9w9Mdg=" providerId="None" clId="Web-{3FA20E23-FE0E-4E06-874F-9338CDB174D1}" dt="2023-06-29T05:10:12.608" v="41" actId="20577"/>
          <ac:spMkLst>
            <pc:docMk/>
            <pc:sldMk cId="3351423776" sldId="259"/>
            <ac:spMk id="35" creationId="{0266A1B3-1718-600F-5B6B-DF1A7E38514E}"/>
          </ac:spMkLst>
        </pc:spChg>
        <pc:spChg chg="mod">
          <ac:chgData name="Anna Umurzakova" userId="b0qqrM7TMNBFKmhCfxWUZ6KMtIAizKsnWzzMk9w9Mdg=" providerId="None" clId="Web-{3FA20E23-FE0E-4E06-874F-9338CDB174D1}" dt="2023-06-29T05:14:03.159" v="143" actId="1076"/>
          <ac:spMkLst>
            <pc:docMk/>
            <pc:sldMk cId="3351423776" sldId="259"/>
            <ac:spMk id="2063" creationId="{96C06105-08A2-38E2-6210-66E055CC2097}"/>
          </ac:spMkLst>
        </pc:spChg>
        <pc:spChg chg="mod">
          <ac:chgData name="Anna Umurzakova" userId="b0qqrM7TMNBFKmhCfxWUZ6KMtIAizKsnWzzMk9w9Mdg=" providerId="None" clId="Web-{3FA20E23-FE0E-4E06-874F-9338CDB174D1}" dt="2023-06-29T05:14:42.456" v="172" actId="1076"/>
          <ac:spMkLst>
            <pc:docMk/>
            <pc:sldMk cId="3351423776" sldId="259"/>
            <ac:spMk id="2082" creationId="{7E767D91-86C2-AF28-CD56-15941527B21D}"/>
          </ac:spMkLst>
        </pc:spChg>
        <pc:spChg chg="del">
          <ac:chgData name="Anna Umurzakova" userId="b0qqrM7TMNBFKmhCfxWUZ6KMtIAizKsnWzzMk9w9Mdg=" providerId="None" clId="Web-{3FA20E23-FE0E-4E06-874F-9338CDB174D1}" dt="2023-06-29T05:06:31.010" v="0"/>
          <ac:spMkLst>
            <pc:docMk/>
            <pc:sldMk cId="3351423776" sldId="259"/>
            <ac:spMk id="2085" creationId="{6750F4D9-369B-6E71-7DDA-22129E3B9D82}"/>
          </ac:spMkLst>
        </pc:spChg>
        <pc:spChg chg="add del mod">
          <ac:chgData name="Anna Umurzakova" userId="b0qqrM7TMNBFKmhCfxWUZ6KMtIAizKsnWzzMk9w9Mdg=" providerId="None" clId="Web-{3FA20E23-FE0E-4E06-874F-9338CDB174D1}" dt="2023-06-29T05:13:21.752" v="73"/>
          <ac:spMkLst>
            <pc:docMk/>
            <pc:sldMk cId="3351423776" sldId="259"/>
            <ac:spMk id="2109" creationId="{5A3BEFF4-2A9E-ACBE-9E86-74627DB3B4EC}"/>
          </ac:spMkLst>
        </pc:spChg>
        <pc:picChg chg="mod">
          <ac:chgData name="Anna Umurzakova" userId="b0qqrM7TMNBFKmhCfxWUZ6KMtIAizKsnWzzMk9w9Mdg=" providerId="None" clId="Web-{3FA20E23-FE0E-4E06-874F-9338CDB174D1}" dt="2023-06-29T05:14:03.346" v="147" actId="1076"/>
          <ac:picMkLst>
            <pc:docMk/>
            <pc:sldMk cId="3351423776" sldId="259"/>
            <ac:picMk id="6" creationId="{7631FE91-0A81-FA0F-49B0-3E19867655A3}"/>
          </ac:picMkLst>
        </pc:picChg>
        <pc:picChg chg="mod">
          <ac:chgData name="Anna Umurzakova" userId="b0qqrM7TMNBFKmhCfxWUZ6KMtIAizKsnWzzMk9w9Mdg=" providerId="None" clId="Web-{3FA20E23-FE0E-4E06-874F-9338CDB174D1}" dt="2023-06-29T05:14:03.393" v="148" actId="1076"/>
          <ac:picMkLst>
            <pc:docMk/>
            <pc:sldMk cId="3351423776" sldId="259"/>
            <ac:picMk id="7" creationId="{3656BFFD-5B8B-37DE-55B9-B8A0B8A570DD}"/>
          </ac:picMkLst>
        </pc:picChg>
        <pc:picChg chg="mod">
          <ac:chgData name="Anna Umurzakova" userId="b0qqrM7TMNBFKmhCfxWUZ6KMtIAizKsnWzzMk9w9Mdg=" providerId="None" clId="Web-{3FA20E23-FE0E-4E06-874F-9338CDB174D1}" dt="2023-06-29T05:14:03.440" v="149" actId="1076"/>
          <ac:picMkLst>
            <pc:docMk/>
            <pc:sldMk cId="3351423776" sldId="259"/>
            <ac:picMk id="15" creationId="{C5CE62A8-40E9-57F9-82F2-57EFA056F0D0}"/>
          </ac:picMkLst>
        </pc:picChg>
        <pc:picChg chg="mod">
          <ac:chgData name="Anna Umurzakova" userId="b0qqrM7TMNBFKmhCfxWUZ6KMtIAizKsnWzzMk9w9Mdg=" providerId="None" clId="Web-{3FA20E23-FE0E-4E06-874F-9338CDB174D1}" dt="2023-06-29T05:14:12.737" v="166" actId="1076"/>
          <ac:picMkLst>
            <pc:docMk/>
            <pc:sldMk cId="3351423776" sldId="259"/>
            <ac:picMk id="18" creationId="{AF6CCFF2-8F69-8F88-6D80-0E674E8EF977}"/>
          </ac:picMkLst>
        </pc:picChg>
        <pc:picChg chg="mod">
          <ac:chgData name="Anna Umurzakova" userId="b0qqrM7TMNBFKmhCfxWUZ6KMtIAizKsnWzzMk9w9Mdg=" providerId="None" clId="Web-{3FA20E23-FE0E-4E06-874F-9338CDB174D1}" dt="2023-06-29T05:14:03.534" v="151" actId="1076"/>
          <ac:picMkLst>
            <pc:docMk/>
            <pc:sldMk cId="3351423776" sldId="259"/>
            <ac:picMk id="20" creationId="{1C373D7A-935F-09C2-FD40-D2E6B5A75B55}"/>
          </ac:picMkLst>
        </pc:picChg>
        <pc:picChg chg="mod">
          <ac:chgData name="Anna Umurzakova" userId="b0qqrM7TMNBFKmhCfxWUZ6KMtIAizKsnWzzMk9w9Mdg=" providerId="None" clId="Web-{3FA20E23-FE0E-4E06-874F-9338CDB174D1}" dt="2023-06-29T05:09:24.622" v="34" actId="1076"/>
          <ac:picMkLst>
            <pc:docMk/>
            <pc:sldMk cId="3351423776" sldId="259"/>
            <ac:picMk id="61" creationId="{E37CA80E-5410-03BB-D3D5-560E51324C3C}"/>
          </ac:picMkLst>
        </pc:picChg>
        <pc:picChg chg="mod">
          <ac:chgData name="Anna Umurzakova" userId="b0qqrM7TMNBFKmhCfxWUZ6KMtIAizKsnWzzMk9w9Mdg=" providerId="None" clId="Web-{3FA20E23-FE0E-4E06-874F-9338CDB174D1}" dt="2023-06-29T05:14:03.581" v="152" actId="1076"/>
          <ac:picMkLst>
            <pc:docMk/>
            <pc:sldMk cId="3351423776" sldId="259"/>
            <ac:picMk id="2049" creationId="{41D27C10-23A0-820E-16C1-8442AAA316AE}"/>
          </ac:picMkLst>
        </pc:picChg>
        <pc:picChg chg="mod">
          <ac:chgData name="Anna Umurzakova" userId="b0qqrM7TMNBFKmhCfxWUZ6KMtIAizKsnWzzMk9w9Mdg=" providerId="None" clId="Web-{3FA20E23-FE0E-4E06-874F-9338CDB174D1}" dt="2023-06-29T05:14:03.628" v="153" actId="1076"/>
          <ac:picMkLst>
            <pc:docMk/>
            <pc:sldMk cId="3351423776" sldId="259"/>
            <ac:picMk id="2051" creationId="{22EC3396-9B29-2031-88F3-7BFA350FC9A0}"/>
          </ac:picMkLst>
        </pc:picChg>
        <pc:picChg chg="mod">
          <ac:chgData name="Anna Umurzakova" userId="b0qqrM7TMNBFKmhCfxWUZ6KMtIAizKsnWzzMk9w9Mdg=" providerId="None" clId="Web-{3FA20E23-FE0E-4E06-874F-9338CDB174D1}" dt="2023-06-29T05:14:03.674" v="154" actId="1076"/>
          <ac:picMkLst>
            <pc:docMk/>
            <pc:sldMk cId="3351423776" sldId="259"/>
            <ac:picMk id="2052" creationId="{E97DDCFC-046A-BFAA-662D-104628DA9F78}"/>
          </ac:picMkLst>
        </pc:picChg>
        <pc:picChg chg="mod">
          <ac:chgData name="Anna Umurzakova" userId="b0qqrM7TMNBFKmhCfxWUZ6KMtIAizKsnWzzMk9w9Mdg=" providerId="None" clId="Web-{3FA20E23-FE0E-4E06-874F-9338CDB174D1}" dt="2023-06-29T05:14:03.721" v="155" actId="1076"/>
          <ac:picMkLst>
            <pc:docMk/>
            <pc:sldMk cId="3351423776" sldId="259"/>
            <ac:picMk id="2053" creationId="{86FF58A6-E832-2595-0654-3F9109A3895D}"/>
          </ac:picMkLst>
        </pc:picChg>
        <pc:picChg chg="mod">
          <ac:chgData name="Anna Umurzakova" userId="b0qqrM7TMNBFKmhCfxWUZ6KMtIAizKsnWzzMk9w9Mdg=" providerId="None" clId="Web-{3FA20E23-FE0E-4E06-874F-9338CDB174D1}" dt="2023-06-29T05:14:03.768" v="156" actId="1076"/>
          <ac:picMkLst>
            <pc:docMk/>
            <pc:sldMk cId="3351423776" sldId="259"/>
            <ac:picMk id="2055" creationId="{4F20741B-AC8C-33C7-3FA7-971192FC1207}"/>
          </ac:picMkLst>
        </pc:picChg>
        <pc:picChg chg="add mod">
          <ac:chgData name="Anna Umurzakova" userId="b0qqrM7TMNBFKmhCfxWUZ6KMtIAizKsnWzzMk9w9Mdg=" providerId="None" clId="Web-{3FA20E23-FE0E-4E06-874F-9338CDB174D1}" dt="2023-06-29T05:14:04.143" v="164" actId="1076"/>
          <ac:picMkLst>
            <pc:docMk/>
            <pc:sldMk cId="3351423776" sldId="259"/>
            <ac:picMk id="2057" creationId="{3F706AC7-4AEF-282E-2BE3-90FB56215403}"/>
          </ac:picMkLst>
        </pc:picChg>
        <pc:picChg chg="mod">
          <ac:chgData name="Anna Umurzakova" userId="b0qqrM7TMNBFKmhCfxWUZ6KMtIAizKsnWzzMk9w9Mdg=" providerId="None" clId="Web-{3FA20E23-FE0E-4E06-874F-9338CDB174D1}" dt="2023-06-29T05:14:03.815" v="157" actId="1076"/>
          <ac:picMkLst>
            <pc:docMk/>
            <pc:sldMk cId="3351423776" sldId="259"/>
            <ac:picMk id="2077" creationId="{860EBC94-9180-6EBB-6590-FF3F58D69BE0}"/>
          </ac:picMkLst>
        </pc:picChg>
        <pc:picChg chg="mod">
          <ac:chgData name="Anna Umurzakova" userId="b0qqrM7TMNBFKmhCfxWUZ6KMtIAizKsnWzzMk9w9Mdg=" providerId="None" clId="Web-{3FA20E23-FE0E-4E06-874F-9338CDB174D1}" dt="2023-06-29T05:14:03.862" v="158" actId="1076"/>
          <ac:picMkLst>
            <pc:docMk/>
            <pc:sldMk cId="3351423776" sldId="259"/>
            <ac:picMk id="2078" creationId="{C480AD79-1B61-22B0-F75A-E2369C82B151}"/>
          </ac:picMkLst>
        </pc:picChg>
        <pc:picChg chg="mod">
          <ac:chgData name="Anna Umurzakova" userId="b0qqrM7TMNBFKmhCfxWUZ6KMtIAizKsnWzzMk9w9Mdg=" providerId="None" clId="Web-{3FA20E23-FE0E-4E06-874F-9338CDB174D1}" dt="2023-06-29T05:14:03.909" v="159" actId="1076"/>
          <ac:picMkLst>
            <pc:docMk/>
            <pc:sldMk cId="3351423776" sldId="259"/>
            <ac:picMk id="2080" creationId="{3C95685C-2FC9-1BF6-F987-CD0A8DBC70E7}"/>
          </ac:picMkLst>
        </pc:picChg>
        <pc:picChg chg="mod">
          <ac:chgData name="Anna Umurzakova" userId="b0qqrM7TMNBFKmhCfxWUZ6KMtIAizKsnWzzMk9w9Mdg=" providerId="None" clId="Web-{3FA20E23-FE0E-4E06-874F-9338CDB174D1}" dt="2023-06-29T05:07:55.558" v="33" actId="1076"/>
          <ac:picMkLst>
            <pc:docMk/>
            <pc:sldMk cId="3351423776" sldId="259"/>
            <ac:picMk id="2081" creationId="{CC24A51F-9A25-CFED-5E32-8232A6279760}"/>
          </ac:picMkLst>
        </pc:picChg>
        <pc:picChg chg="mod">
          <ac:chgData name="Anna Umurzakova" userId="b0qqrM7TMNBFKmhCfxWUZ6KMtIAizKsnWzzMk9w9Mdg=" providerId="None" clId="Web-{3FA20E23-FE0E-4E06-874F-9338CDB174D1}" dt="2023-06-29T05:14:18.503" v="167" actId="1076"/>
          <ac:picMkLst>
            <pc:docMk/>
            <pc:sldMk cId="3351423776" sldId="259"/>
            <ac:picMk id="2095" creationId="{309AFD6F-B5A9-CF97-65F1-6A97E6EA6902}"/>
          </ac:picMkLst>
        </pc:picChg>
        <pc:picChg chg="mod">
          <ac:chgData name="Anna Umurzakova" userId="b0qqrM7TMNBFKmhCfxWUZ6KMtIAizKsnWzzMk9w9Mdg=" providerId="None" clId="Web-{3FA20E23-FE0E-4E06-874F-9338CDB174D1}" dt="2023-06-29T05:14:03.253" v="145" actId="1076"/>
          <ac:picMkLst>
            <pc:docMk/>
            <pc:sldMk cId="3351423776" sldId="259"/>
            <ac:picMk id="2096" creationId="{A39C7371-3F7F-0545-D254-CD0B58385FBF}"/>
          </ac:picMkLst>
        </pc:picChg>
        <pc:picChg chg="mod">
          <ac:chgData name="Anna Umurzakova" userId="b0qqrM7TMNBFKmhCfxWUZ6KMtIAizKsnWzzMk9w9Mdg=" providerId="None" clId="Web-{3FA20E23-FE0E-4E06-874F-9338CDB174D1}" dt="2023-06-29T05:14:03.299" v="146" actId="1076"/>
          <ac:picMkLst>
            <pc:docMk/>
            <pc:sldMk cId="3351423776" sldId="259"/>
            <ac:picMk id="2097" creationId="{C296C615-19E4-2478-DA81-95E55AAC6620}"/>
          </ac:picMkLst>
        </pc:picChg>
        <pc:picChg chg="add mod">
          <ac:chgData name="Anna Umurzakova" userId="b0qqrM7TMNBFKmhCfxWUZ6KMtIAizKsnWzzMk9w9Mdg=" providerId="None" clId="Web-{3FA20E23-FE0E-4E06-874F-9338CDB174D1}" dt="2023-06-29T05:14:04.190" v="165" actId="1076"/>
          <ac:picMkLst>
            <pc:docMk/>
            <pc:sldMk cId="3351423776" sldId="259"/>
            <ac:picMk id="2099" creationId="{729BEDA1-1BA8-9EA8-5C17-80B2B0387715}"/>
          </ac:picMkLst>
        </pc:picChg>
        <pc:picChg chg="mod">
          <ac:chgData name="Anna Umurzakova" userId="b0qqrM7TMNBFKmhCfxWUZ6KMtIAizKsnWzzMk9w9Mdg=" providerId="None" clId="Web-{3FA20E23-FE0E-4E06-874F-9338CDB174D1}" dt="2023-06-29T05:14:33.112" v="170" actId="1076"/>
          <ac:picMkLst>
            <pc:docMk/>
            <pc:sldMk cId="3351423776" sldId="259"/>
            <ac:picMk id="2104" creationId="{09C553F8-518F-F329-3E7B-7DC74C5894DA}"/>
          </ac:picMkLst>
        </pc:picChg>
        <pc:picChg chg="mod">
          <ac:chgData name="Anna Umurzakova" userId="b0qqrM7TMNBFKmhCfxWUZ6KMtIAizKsnWzzMk9w9Mdg=" providerId="None" clId="Web-{3FA20E23-FE0E-4E06-874F-9338CDB174D1}" dt="2023-06-29T05:14:29.878" v="169" actId="1076"/>
          <ac:picMkLst>
            <pc:docMk/>
            <pc:sldMk cId="3351423776" sldId="259"/>
            <ac:picMk id="2105" creationId="{F1EF157F-1C4A-4B30-A954-260734AA1412}"/>
          </ac:picMkLst>
        </pc:picChg>
        <pc:picChg chg="mod">
          <ac:chgData name="Anna Umurzakova" userId="b0qqrM7TMNBFKmhCfxWUZ6KMtIAizKsnWzzMk9w9Mdg=" providerId="None" clId="Web-{3FA20E23-FE0E-4E06-874F-9338CDB174D1}" dt="2023-06-29T05:14:04.096" v="163" actId="1076"/>
          <ac:picMkLst>
            <pc:docMk/>
            <pc:sldMk cId="3351423776" sldId="259"/>
            <ac:picMk id="2108" creationId="{339ED499-4CBE-806A-0BDC-585867EB912F}"/>
          </ac:picMkLst>
        </pc:picChg>
        <pc:picChg chg="add del mod">
          <ac:chgData name="Anna Umurzakova" userId="b0qqrM7TMNBFKmhCfxWUZ6KMtIAizKsnWzzMk9w9Mdg=" providerId="None" clId="Web-{3FA20E23-FE0E-4E06-874F-9338CDB174D1}" dt="2023-06-29T05:13:21.752" v="72"/>
          <ac:picMkLst>
            <pc:docMk/>
            <pc:sldMk cId="3351423776" sldId="259"/>
            <ac:picMk id="2110" creationId="{314A38C0-3AFB-EE20-E296-07C9893E5676}"/>
          </ac:picMkLst>
        </pc:picChg>
        <pc:picChg chg="add del mod">
          <ac:chgData name="Anna Umurzakova" userId="b0qqrM7TMNBFKmhCfxWUZ6KMtIAizKsnWzzMk9w9Mdg=" providerId="None" clId="Web-{3FA20E23-FE0E-4E06-874F-9338CDB174D1}" dt="2023-06-29T05:13:21.736" v="71"/>
          <ac:picMkLst>
            <pc:docMk/>
            <pc:sldMk cId="3351423776" sldId="259"/>
            <ac:picMk id="2111" creationId="{476DE7F7-6DEE-3080-FF65-45793D194346}"/>
          </ac:picMkLst>
        </pc:picChg>
      </pc:sldChg>
    </pc:docChg>
  </pc:docChgLst>
  <pc:docChgLst>
    <pc:chgData name="Arash Shahidi" userId="BcQC9VB3QFfiGVNx9ORoWNbu4If01SyTi4XE8Y4Jdxw=" providerId="None" clId="Web-{C7C886B0-7068-4AD2-9EB3-7B8CD50575A1}"/>
    <pc:docChg chg="modSld">
      <pc:chgData name="Arash Shahidi" userId="BcQC9VB3QFfiGVNx9ORoWNbu4If01SyTi4XE8Y4Jdxw=" providerId="None" clId="Web-{C7C886B0-7068-4AD2-9EB3-7B8CD50575A1}" dt="2023-09-27T08:11:12.794" v="379" actId="1076"/>
      <pc:docMkLst>
        <pc:docMk/>
      </pc:docMkLst>
      <pc:sldChg chg="addSp delSp modSp">
        <pc:chgData name="Arash Shahidi" userId="BcQC9VB3QFfiGVNx9ORoWNbu4If01SyTi4XE8Y4Jdxw=" providerId="None" clId="Web-{C7C886B0-7068-4AD2-9EB3-7B8CD50575A1}" dt="2023-09-27T08:11:12.794" v="379" actId="1076"/>
        <pc:sldMkLst>
          <pc:docMk/>
          <pc:sldMk cId="3351423776" sldId="259"/>
        </pc:sldMkLst>
        <pc:spChg chg="add del mod">
          <ac:chgData name="Arash Shahidi" userId="BcQC9VB3QFfiGVNx9ORoWNbu4If01SyTi4XE8Y4Jdxw=" providerId="None" clId="Web-{C7C886B0-7068-4AD2-9EB3-7B8CD50575A1}" dt="2023-09-27T07:33:53.986" v="53"/>
          <ac:spMkLst>
            <pc:docMk/>
            <pc:sldMk cId="3351423776" sldId="259"/>
            <ac:spMk id="6" creationId="{05FC56DD-D6A8-B0EE-BDC4-8A9D0B8A6670}"/>
          </ac:spMkLst>
        </pc:spChg>
        <pc:spChg chg="mod">
          <ac:chgData name="Arash Shahidi" userId="BcQC9VB3QFfiGVNx9ORoWNbu4If01SyTi4XE8Y4Jdxw=" providerId="None" clId="Web-{C7C886B0-7068-4AD2-9EB3-7B8CD50575A1}" dt="2023-09-27T08:00:26.632" v="243" actId="1076"/>
          <ac:spMkLst>
            <pc:docMk/>
            <pc:sldMk cId="3351423776" sldId="259"/>
            <ac:spMk id="9" creationId="{00000000-0000-0000-0000-000000000000}"/>
          </ac:spMkLst>
        </pc:spChg>
        <pc:spChg chg="mod">
          <ac:chgData name="Arash Shahidi" userId="BcQC9VB3QFfiGVNx9ORoWNbu4If01SyTi4XE8Y4Jdxw=" providerId="None" clId="Web-{C7C886B0-7068-4AD2-9EB3-7B8CD50575A1}" dt="2023-09-27T07:54:22.730" v="191" actId="14100"/>
          <ac:spMkLst>
            <pc:docMk/>
            <pc:sldMk cId="3351423776" sldId="259"/>
            <ac:spMk id="14" creationId="{7348B6C5-2F6D-0E4A-84FA-D860D45E92B0}"/>
          </ac:spMkLst>
        </pc:spChg>
        <pc:spChg chg="mod">
          <ac:chgData name="Arash Shahidi" userId="BcQC9VB3QFfiGVNx9ORoWNbu4If01SyTi4XE8Y4Jdxw=" providerId="None" clId="Web-{C7C886B0-7068-4AD2-9EB3-7B8CD50575A1}" dt="2023-09-27T07:59:16.317" v="223" actId="14100"/>
          <ac:spMkLst>
            <pc:docMk/>
            <pc:sldMk cId="3351423776" sldId="259"/>
            <ac:spMk id="19" creationId="{A3E84B77-9D2C-8A40-BBD4-AC9C631149F4}"/>
          </ac:spMkLst>
        </pc:spChg>
        <pc:spChg chg="mod ord">
          <ac:chgData name="Arash Shahidi" userId="BcQC9VB3QFfiGVNx9ORoWNbu4If01SyTi4XE8Y4Jdxw=" providerId="None" clId="Web-{C7C886B0-7068-4AD2-9EB3-7B8CD50575A1}" dt="2023-09-27T08:06:56.270" v="364" actId="20577"/>
          <ac:spMkLst>
            <pc:docMk/>
            <pc:sldMk cId="3351423776" sldId="259"/>
            <ac:spMk id="25" creationId="{559ADA96-B56B-CC44-BB31-2E2C64CB0FCC}"/>
          </ac:spMkLst>
        </pc:spChg>
        <pc:spChg chg="mod">
          <ac:chgData name="Arash Shahidi" userId="BcQC9VB3QFfiGVNx9ORoWNbu4If01SyTi4XE8Y4Jdxw=" providerId="None" clId="Web-{C7C886B0-7068-4AD2-9EB3-7B8CD50575A1}" dt="2023-09-27T07:49:42.611" v="134" actId="20577"/>
          <ac:spMkLst>
            <pc:docMk/>
            <pc:sldMk cId="3351423776" sldId="259"/>
            <ac:spMk id="35" creationId="{0266A1B3-1718-600F-5B6B-DF1A7E38514E}"/>
          </ac:spMkLst>
        </pc:spChg>
        <pc:spChg chg="mod">
          <ac:chgData name="Arash Shahidi" userId="BcQC9VB3QFfiGVNx9ORoWNbu4If01SyTi4XE8Y4Jdxw=" providerId="None" clId="Web-{C7C886B0-7068-4AD2-9EB3-7B8CD50575A1}" dt="2023-09-27T08:01:10.712" v="252" actId="1076"/>
          <ac:spMkLst>
            <pc:docMk/>
            <pc:sldMk cId="3351423776" sldId="259"/>
            <ac:spMk id="44" creationId="{0436C126-D250-6246-B049-B6C8D28DCA38}"/>
          </ac:spMkLst>
        </pc:spChg>
        <pc:spChg chg="mod">
          <ac:chgData name="Arash Shahidi" userId="BcQC9VB3QFfiGVNx9ORoWNbu4If01SyTi4XE8Y4Jdxw=" providerId="None" clId="Web-{C7C886B0-7068-4AD2-9EB3-7B8CD50575A1}" dt="2023-09-27T07:50:33.066" v="137" actId="20577"/>
          <ac:spMkLst>
            <pc:docMk/>
            <pc:sldMk cId="3351423776" sldId="259"/>
            <ac:spMk id="60" creationId="{1401AAA4-F30B-A08C-6C6B-8A2DEDF6D038}"/>
          </ac:spMkLst>
        </pc:spChg>
        <pc:spChg chg="mod">
          <ac:chgData name="Arash Shahidi" userId="BcQC9VB3QFfiGVNx9ORoWNbu4If01SyTi4XE8Y4Jdxw=" providerId="None" clId="Web-{C7C886B0-7068-4AD2-9EB3-7B8CD50575A1}" dt="2023-09-27T07:40:25.796" v="62" actId="20577"/>
          <ac:spMkLst>
            <pc:docMk/>
            <pc:sldMk cId="3351423776" sldId="259"/>
            <ac:spMk id="62" creationId="{201BA381-C941-9FC6-E5AF-7E32AC04581F}"/>
          </ac:spMkLst>
        </pc:spChg>
        <pc:spChg chg="mod">
          <ac:chgData name="Arash Shahidi" userId="BcQC9VB3QFfiGVNx9ORoWNbu4If01SyTi4XE8Y4Jdxw=" providerId="None" clId="Web-{C7C886B0-7068-4AD2-9EB3-7B8CD50575A1}" dt="2023-09-27T07:49:51.799" v="135" actId="20577"/>
          <ac:spMkLst>
            <pc:docMk/>
            <pc:sldMk cId="3351423776" sldId="259"/>
            <ac:spMk id="2062" creationId="{C1865FBB-A5FB-D3FA-AE35-7ED0F04761BA}"/>
          </ac:spMkLst>
        </pc:spChg>
        <pc:spChg chg="mod">
          <ac:chgData name="Arash Shahidi" userId="BcQC9VB3QFfiGVNx9ORoWNbu4If01SyTi4XE8Y4Jdxw=" providerId="None" clId="Web-{C7C886B0-7068-4AD2-9EB3-7B8CD50575A1}" dt="2023-09-27T07:43:53.772" v="84" actId="1076"/>
          <ac:spMkLst>
            <pc:docMk/>
            <pc:sldMk cId="3351423776" sldId="259"/>
            <ac:spMk id="2063" creationId="{96C06105-08A2-38E2-6210-66E055CC2097}"/>
          </ac:spMkLst>
        </pc:spChg>
        <pc:spChg chg="mod">
          <ac:chgData name="Arash Shahidi" userId="BcQC9VB3QFfiGVNx9ORoWNbu4If01SyTi4XE8Y4Jdxw=" providerId="None" clId="Web-{C7C886B0-7068-4AD2-9EB3-7B8CD50575A1}" dt="2023-09-27T08:10:36.012" v="378" actId="20577"/>
          <ac:spMkLst>
            <pc:docMk/>
            <pc:sldMk cId="3351423776" sldId="259"/>
            <ac:spMk id="2071" creationId="{36A3B313-776A-0A13-E6FD-7ECD1A2BD926}"/>
          </ac:spMkLst>
        </pc:spChg>
        <pc:spChg chg="mod">
          <ac:chgData name="Arash Shahidi" userId="BcQC9VB3QFfiGVNx9ORoWNbu4If01SyTi4XE8Y4Jdxw=" providerId="None" clId="Web-{C7C886B0-7068-4AD2-9EB3-7B8CD50575A1}" dt="2023-09-27T07:44:24.366" v="89" actId="20577"/>
          <ac:spMkLst>
            <pc:docMk/>
            <pc:sldMk cId="3351423776" sldId="259"/>
            <ac:spMk id="2082" creationId="{7E767D91-86C2-AF28-CD56-15941527B21D}"/>
          </ac:spMkLst>
        </pc:spChg>
        <pc:spChg chg="del mod ord topLvl">
          <ac:chgData name="Arash Shahidi" userId="BcQC9VB3QFfiGVNx9ORoWNbu4If01SyTi4XE8Y4Jdxw=" providerId="None" clId="Web-{C7C886B0-7068-4AD2-9EB3-7B8CD50575A1}" dt="2023-09-27T07:53:54.744" v="175"/>
          <ac:spMkLst>
            <pc:docMk/>
            <pc:sldMk cId="3351423776" sldId="259"/>
            <ac:spMk id="2128" creationId="{639B131A-F541-2CC9-E0E2-1F65A3DDA674}"/>
          </ac:spMkLst>
        </pc:spChg>
        <pc:grpChg chg="add mod">
          <ac:chgData name="Arash Shahidi" userId="BcQC9VB3QFfiGVNx9ORoWNbu4If01SyTi4XE8Y4Jdxw=" providerId="None" clId="Web-{C7C886B0-7068-4AD2-9EB3-7B8CD50575A1}" dt="2023-09-27T08:00:21.554" v="242" actId="14100"/>
          <ac:grpSpMkLst>
            <pc:docMk/>
            <pc:sldMk cId="3351423776" sldId="259"/>
            <ac:grpSpMk id="7" creationId="{37B1E9FE-A501-80BC-F58D-6125CDC99495}"/>
          </ac:grpSpMkLst>
        </pc:grpChg>
        <pc:grpChg chg="add mod">
          <ac:chgData name="Arash Shahidi" userId="BcQC9VB3QFfiGVNx9ORoWNbu4If01SyTi4XE8Y4Jdxw=" providerId="None" clId="Web-{C7C886B0-7068-4AD2-9EB3-7B8CD50575A1}" dt="2023-09-27T07:57:13.438" v="210" actId="1076"/>
          <ac:grpSpMkLst>
            <pc:docMk/>
            <pc:sldMk cId="3351423776" sldId="259"/>
            <ac:grpSpMk id="15" creationId="{D06ED234-52B4-ECD1-9BE0-942E3B253A62}"/>
          </ac:grpSpMkLst>
        </pc:grpChg>
        <pc:grpChg chg="add mod">
          <ac:chgData name="Arash Shahidi" userId="BcQC9VB3QFfiGVNx9ORoWNbu4If01SyTi4XE8Y4Jdxw=" providerId="None" clId="Web-{C7C886B0-7068-4AD2-9EB3-7B8CD50575A1}" dt="2023-09-27T07:56:06.655" v="197" actId="1076"/>
          <ac:grpSpMkLst>
            <pc:docMk/>
            <pc:sldMk cId="3351423776" sldId="259"/>
            <ac:grpSpMk id="30" creationId="{17C493AF-D557-0818-50D3-F3075FB9F8BC}"/>
          </ac:grpSpMkLst>
        </pc:grpChg>
        <pc:grpChg chg="add mod">
          <ac:chgData name="Arash Shahidi" userId="BcQC9VB3QFfiGVNx9ORoWNbu4If01SyTi4XE8Y4Jdxw=" providerId="None" clId="Web-{C7C886B0-7068-4AD2-9EB3-7B8CD50575A1}" dt="2023-09-27T08:10:00.370" v="366" actId="1076"/>
          <ac:grpSpMkLst>
            <pc:docMk/>
            <pc:sldMk cId="3351423776" sldId="259"/>
            <ac:grpSpMk id="61" creationId="{6987BD0C-6B34-6CDF-0811-B5C95B6B5199}"/>
          </ac:grpSpMkLst>
        </pc:grpChg>
        <pc:grpChg chg="add del mod">
          <ac:chgData name="Arash Shahidi" userId="BcQC9VB3QFfiGVNx9ORoWNbu4If01SyTi4XE8Y4Jdxw=" providerId="None" clId="Web-{C7C886B0-7068-4AD2-9EB3-7B8CD50575A1}" dt="2023-09-27T07:53:32.244" v="170"/>
          <ac:grpSpMkLst>
            <pc:docMk/>
            <pc:sldMk cId="3351423776" sldId="259"/>
            <ac:grpSpMk id="2048" creationId="{27FCEE72-EFCA-9EE5-1771-3EB05077E5B5}"/>
          </ac:grpSpMkLst>
        </pc:grpChg>
        <pc:grpChg chg="add mod">
          <ac:chgData name="Arash Shahidi" userId="BcQC9VB3QFfiGVNx9ORoWNbu4If01SyTi4XE8Y4Jdxw=" providerId="None" clId="Web-{C7C886B0-7068-4AD2-9EB3-7B8CD50575A1}" dt="2023-09-27T08:11:12.794" v="379" actId="1076"/>
          <ac:grpSpMkLst>
            <pc:docMk/>
            <pc:sldMk cId="3351423776" sldId="259"/>
            <ac:grpSpMk id="2064" creationId="{45F3C41A-36C9-F600-C303-3DDD43DF4678}"/>
          </ac:grpSpMkLst>
        </pc:grpChg>
        <pc:grpChg chg="add mod">
          <ac:chgData name="Arash Shahidi" userId="BcQC9VB3QFfiGVNx9ORoWNbu4If01SyTi4XE8Y4Jdxw=" providerId="None" clId="Web-{C7C886B0-7068-4AD2-9EB3-7B8CD50575A1}" dt="2023-09-27T08:00:33.820" v="245" actId="1076"/>
          <ac:grpSpMkLst>
            <pc:docMk/>
            <pc:sldMk cId="3351423776" sldId="259"/>
            <ac:grpSpMk id="2066" creationId="{74249CD1-9926-53A1-B6A4-39C5BBE6D5D4}"/>
          </ac:grpSpMkLst>
        </pc:grpChg>
        <pc:grpChg chg="add mod">
          <ac:chgData name="Arash Shahidi" userId="BcQC9VB3QFfiGVNx9ORoWNbu4If01SyTi4XE8Y4Jdxw=" providerId="None" clId="Web-{C7C886B0-7068-4AD2-9EB3-7B8CD50575A1}" dt="2023-09-27T08:01:27.775" v="254" actId="1076"/>
          <ac:grpSpMkLst>
            <pc:docMk/>
            <pc:sldMk cId="3351423776" sldId="259"/>
            <ac:grpSpMk id="2069" creationId="{62F84651-5DB3-16B5-CBE2-7CE1B806E31D}"/>
          </ac:grpSpMkLst>
        </pc:grpChg>
        <pc:picChg chg="del mod">
          <ac:chgData name="Arash Shahidi" userId="BcQC9VB3QFfiGVNx9ORoWNbu4If01SyTi4XE8Y4Jdxw=" providerId="None" clId="Web-{C7C886B0-7068-4AD2-9EB3-7B8CD50575A1}" dt="2023-09-27T08:03:33.451" v="313"/>
          <ac:picMkLst>
            <pc:docMk/>
            <pc:sldMk cId="3351423776" sldId="259"/>
            <ac:picMk id="24" creationId="{0109C3E8-6704-014D-9AFC-D3856550EF82}"/>
          </ac:picMkLst>
        </pc:picChg>
        <pc:picChg chg="mod ord">
          <ac:chgData name="Arash Shahidi" userId="BcQC9VB3QFfiGVNx9ORoWNbu4If01SyTi4XE8Y4Jdxw=" providerId="None" clId="Web-{C7C886B0-7068-4AD2-9EB3-7B8CD50575A1}" dt="2023-09-27T08:10:20.058" v="373" actId="1076"/>
          <ac:picMkLst>
            <pc:docMk/>
            <pc:sldMk cId="3351423776" sldId="259"/>
            <ac:picMk id="28" creationId="{FB1D115D-584A-B24F-A26A-B46C6334D382}"/>
          </ac:picMkLst>
        </pc:picChg>
        <pc:picChg chg="mod">
          <ac:chgData name="Arash Shahidi" userId="BcQC9VB3QFfiGVNx9ORoWNbu4If01SyTi4XE8Y4Jdxw=" providerId="None" clId="Web-{C7C886B0-7068-4AD2-9EB3-7B8CD50575A1}" dt="2023-09-27T08:10:19.824" v="371" actId="1076"/>
          <ac:picMkLst>
            <pc:docMk/>
            <pc:sldMk cId="3351423776" sldId="259"/>
            <ac:picMk id="29" creationId="{29C9763B-6184-B344-82A2-9FE7F27C5F99}"/>
          </ac:picMkLst>
        </pc:picChg>
        <pc:picChg chg="mod">
          <ac:chgData name="Arash Shahidi" userId="BcQC9VB3QFfiGVNx9ORoWNbu4If01SyTi4XE8Y4Jdxw=" providerId="None" clId="Web-{C7C886B0-7068-4AD2-9EB3-7B8CD50575A1}" dt="2023-09-27T08:10:19.933" v="372" actId="1076"/>
          <ac:picMkLst>
            <pc:docMk/>
            <pc:sldMk cId="3351423776" sldId="259"/>
            <ac:picMk id="33" creationId="{8E262A99-5A33-EB46-A3DC-AFD526ADC253}"/>
          </ac:picMkLst>
        </pc:picChg>
        <pc:picChg chg="mod ord">
          <ac:chgData name="Arash Shahidi" userId="BcQC9VB3QFfiGVNx9ORoWNbu4If01SyTi4XE8Y4Jdxw=" providerId="None" clId="Web-{C7C886B0-7068-4AD2-9EB3-7B8CD50575A1}" dt="2023-09-27T08:10:20.167" v="374" actId="1076"/>
          <ac:picMkLst>
            <pc:docMk/>
            <pc:sldMk cId="3351423776" sldId="259"/>
            <ac:picMk id="34" creationId="{35270819-43C7-2246-9DAF-99AB5734F3D8}"/>
          </ac:picMkLst>
        </pc:picChg>
        <pc:picChg chg="mod">
          <ac:chgData name="Arash Shahidi" userId="BcQC9VB3QFfiGVNx9ORoWNbu4If01SyTi4XE8Y4Jdxw=" providerId="None" clId="Web-{C7C886B0-7068-4AD2-9EB3-7B8CD50575A1}" dt="2023-09-27T08:01:03.071" v="250" actId="1076"/>
          <ac:picMkLst>
            <pc:docMk/>
            <pc:sldMk cId="3351423776" sldId="259"/>
            <ac:picMk id="43" creationId="{BFF71B8F-2B5E-114A-BAFA-1F5D1C6F57F2}"/>
          </ac:picMkLst>
        </pc:picChg>
        <pc:picChg chg="topLvl">
          <ac:chgData name="Arash Shahidi" userId="BcQC9VB3QFfiGVNx9ORoWNbu4If01SyTi4XE8Y4Jdxw=" providerId="None" clId="Web-{C7C886B0-7068-4AD2-9EB3-7B8CD50575A1}" dt="2023-09-27T07:53:32.244" v="170"/>
          <ac:picMkLst>
            <pc:docMk/>
            <pc:sldMk cId="3351423776" sldId="259"/>
            <ac:picMk id="63" creationId="{25964226-1249-A214-E2A6-5F9E07F8B510}"/>
          </ac:picMkLst>
        </pc:picChg>
        <pc:picChg chg="mod">
          <ac:chgData name="Arash Shahidi" userId="BcQC9VB3QFfiGVNx9ORoWNbu4If01SyTi4XE8Y4Jdxw=" providerId="None" clId="Web-{C7C886B0-7068-4AD2-9EB3-7B8CD50575A1}" dt="2023-09-27T07:42:04.909" v="68" actId="1076"/>
          <ac:picMkLst>
            <pc:docMk/>
            <pc:sldMk cId="3351423776" sldId="259"/>
            <ac:picMk id="2053" creationId="{86FF58A6-E832-2595-0654-3F9109A3895D}"/>
          </ac:picMkLst>
        </pc:picChg>
        <pc:picChg chg="mod">
          <ac:chgData name="Arash Shahidi" userId="BcQC9VB3QFfiGVNx9ORoWNbu4If01SyTi4XE8Y4Jdxw=" providerId="None" clId="Web-{C7C886B0-7068-4AD2-9EB3-7B8CD50575A1}" dt="2023-09-27T07:42:16.409" v="70" actId="14100"/>
          <ac:picMkLst>
            <pc:docMk/>
            <pc:sldMk cId="3351423776" sldId="259"/>
            <ac:picMk id="2055" creationId="{4F20741B-AC8C-33C7-3FA7-971192FC1207}"/>
          </ac:picMkLst>
        </pc:picChg>
        <pc:picChg chg="topLvl">
          <ac:chgData name="Arash Shahidi" userId="BcQC9VB3QFfiGVNx9ORoWNbu4If01SyTi4XE8Y4Jdxw=" providerId="None" clId="Web-{C7C886B0-7068-4AD2-9EB3-7B8CD50575A1}" dt="2023-09-27T07:53:32.244" v="170"/>
          <ac:picMkLst>
            <pc:docMk/>
            <pc:sldMk cId="3351423776" sldId="259"/>
            <ac:picMk id="2061" creationId="{61F5C818-1AC1-442F-61AC-A8F50EB5EC5D}"/>
          </ac:picMkLst>
        </pc:picChg>
        <pc:picChg chg="mod">
          <ac:chgData name="Arash Shahidi" userId="BcQC9VB3QFfiGVNx9ORoWNbu4If01SyTi4XE8Y4Jdxw=" providerId="None" clId="Web-{C7C886B0-7068-4AD2-9EB3-7B8CD50575A1}" dt="2023-09-27T07:42:27.878" v="72" actId="1076"/>
          <ac:picMkLst>
            <pc:docMk/>
            <pc:sldMk cId="3351423776" sldId="259"/>
            <ac:picMk id="2077" creationId="{860EBC94-9180-6EBB-6590-FF3F58D69BE0}"/>
          </ac:picMkLst>
        </pc:picChg>
        <pc:picChg chg="mod">
          <ac:chgData name="Arash Shahidi" userId="BcQC9VB3QFfiGVNx9ORoWNbu4If01SyTi4XE8Y4Jdxw=" providerId="None" clId="Web-{C7C886B0-7068-4AD2-9EB3-7B8CD50575A1}" dt="2023-09-27T07:42:40.847" v="76" actId="1076"/>
          <ac:picMkLst>
            <pc:docMk/>
            <pc:sldMk cId="3351423776" sldId="259"/>
            <ac:picMk id="2078" creationId="{C480AD79-1B61-22B0-F75A-E2369C82B151}"/>
          </ac:picMkLst>
        </pc:picChg>
        <pc:picChg chg="mod">
          <ac:chgData name="Arash Shahidi" userId="BcQC9VB3QFfiGVNx9ORoWNbu4If01SyTi4XE8Y4Jdxw=" providerId="None" clId="Web-{C7C886B0-7068-4AD2-9EB3-7B8CD50575A1}" dt="2023-09-27T07:42:54.363" v="79" actId="1076"/>
          <ac:picMkLst>
            <pc:docMk/>
            <pc:sldMk cId="3351423776" sldId="259"/>
            <ac:picMk id="2080" creationId="{3C95685C-2FC9-1BF6-F987-CD0A8DBC70E7}"/>
          </ac:picMkLst>
        </pc:picChg>
      </pc:sldChg>
    </pc:docChg>
  </pc:docChgLst>
  <pc:docChgLst>
    <pc:chgData name="Anna Umurzakova" userId="b0qqrM7TMNBFKmhCfxWUZ6KMtIAizKsnWzzMk9w9Mdg=" providerId="None" clId="Web-{5A8BBAB9-BB08-4CDC-85B1-AF10CBF65BF9}"/>
    <pc:docChg chg="modSld">
      <pc:chgData name="Anna Umurzakova" userId="b0qqrM7TMNBFKmhCfxWUZ6KMtIAizKsnWzzMk9w9Mdg=" providerId="None" clId="Web-{5A8BBAB9-BB08-4CDC-85B1-AF10CBF65BF9}" dt="2023-05-16T06:20:20.212" v="3" actId="20577"/>
      <pc:docMkLst>
        <pc:docMk/>
      </pc:docMkLst>
      <pc:sldChg chg="modSp">
        <pc:chgData name="Anna Umurzakova" userId="b0qqrM7TMNBFKmhCfxWUZ6KMtIAizKsnWzzMk9w9Mdg=" providerId="None" clId="Web-{5A8BBAB9-BB08-4CDC-85B1-AF10CBF65BF9}" dt="2023-05-16T06:20:20.212" v="3" actId="20577"/>
        <pc:sldMkLst>
          <pc:docMk/>
          <pc:sldMk cId="3351423776" sldId="259"/>
        </pc:sldMkLst>
        <pc:spChg chg="mod">
          <ac:chgData name="Anna Umurzakova" userId="b0qqrM7TMNBFKmhCfxWUZ6KMtIAizKsnWzzMk9w9Mdg=" providerId="None" clId="Web-{5A8BBAB9-BB08-4CDC-85B1-AF10CBF65BF9}" dt="2023-05-16T06:20:20.212" v="3" actId="20577"/>
          <ac:spMkLst>
            <pc:docMk/>
            <pc:sldMk cId="3351423776" sldId="259"/>
            <ac:spMk id="2048" creationId="{B75C55BB-2B7B-FAB3-3BF0-A4482E151BF3}"/>
          </ac:spMkLst>
        </pc:spChg>
      </pc:sldChg>
    </pc:docChg>
  </pc:docChgLst>
  <pc:docChgLst>
    <pc:chgData name="Arash Shahidi" clId="Web-{3462C41A-D125-406B-AC9B-4947C9A8DC68}"/>
    <pc:docChg chg="modSld">
      <pc:chgData name="Arash Shahidi" userId="" providerId="" clId="Web-{3462C41A-D125-406B-AC9B-4947C9A8DC68}" dt="2023-09-28T09:23:24.340" v="154" actId="1076"/>
      <pc:docMkLst>
        <pc:docMk/>
      </pc:docMkLst>
      <pc:sldChg chg="addSp modSp">
        <pc:chgData name="Arash Shahidi" userId="" providerId="" clId="Web-{3462C41A-D125-406B-AC9B-4947C9A8DC68}" dt="2023-09-28T09:23:24.340" v="154" actId="1076"/>
        <pc:sldMkLst>
          <pc:docMk/>
          <pc:sldMk cId="3351423776" sldId="259"/>
        </pc:sldMkLst>
        <pc:spChg chg="mod">
          <ac:chgData name="Arash Shahidi" userId="" providerId="" clId="Web-{3462C41A-D125-406B-AC9B-4947C9A8DC68}" dt="2023-09-28T09:23:24.340" v="154" actId="1076"/>
          <ac:spMkLst>
            <pc:docMk/>
            <pc:sldMk cId="3351423776" sldId="259"/>
            <ac:spMk id="5" creationId="{6B20630F-B145-5EE8-46FA-FC5C5F49FC55}"/>
          </ac:spMkLst>
        </pc:spChg>
        <pc:spChg chg="mod">
          <ac:chgData name="Arash Shahidi" userId="" providerId="" clId="Web-{3462C41A-D125-406B-AC9B-4947C9A8DC68}" dt="2023-09-28T09:19:49.016" v="83" actId="1076"/>
          <ac:spMkLst>
            <pc:docMk/>
            <pc:sldMk cId="3351423776" sldId="259"/>
            <ac:spMk id="14" creationId="{7348B6C5-2F6D-0E4A-84FA-D860D45E92B0}"/>
          </ac:spMkLst>
        </pc:spChg>
        <pc:spChg chg="add mod ord">
          <ac:chgData name="Arash Shahidi" userId="" providerId="" clId="Web-{3462C41A-D125-406B-AC9B-4947C9A8DC68}" dt="2023-09-28T09:23:17.011" v="153"/>
          <ac:spMkLst>
            <pc:docMk/>
            <pc:sldMk cId="3351423776" sldId="259"/>
            <ac:spMk id="20" creationId="{EA53D676-E399-8560-0A16-6D02E70B7722}"/>
          </ac:spMkLst>
        </pc:spChg>
        <pc:spChg chg="mod">
          <ac:chgData name="Arash Shahidi" userId="" providerId="" clId="Web-{3462C41A-D125-406B-AC9B-4947C9A8DC68}" dt="2023-09-28T09:16:46.318" v="51" actId="1076"/>
          <ac:spMkLst>
            <pc:docMk/>
            <pc:sldMk cId="3351423776" sldId="259"/>
            <ac:spMk id="46" creationId="{A39D574C-7EFA-0C9D-CD53-0920D69FF751}"/>
          </ac:spMkLst>
        </pc:spChg>
        <pc:spChg chg="mod">
          <ac:chgData name="Arash Shahidi" userId="" providerId="" clId="Web-{3462C41A-D125-406B-AC9B-4947C9A8DC68}" dt="2023-09-28T09:17:05.616" v="57" actId="14100"/>
          <ac:spMkLst>
            <pc:docMk/>
            <pc:sldMk cId="3351423776" sldId="259"/>
            <ac:spMk id="2069" creationId="{132C9666-6B8F-9118-FEE2-AE7BF0C576C2}"/>
          </ac:spMkLst>
        </pc:spChg>
        <pc:spChg chg="mod ord">
          <ac:chgData name="Arash Shahidi" userId="" providerId="" clId="Web-{3462C41A-D125-406B-AC9B-4947C9A8DC68}" dt="2023-09-28T09:17:42.431" v="67" actId="20577"/>
          <ac:spMkLst>
            <pc:docMk/>
            <pc:sldMk cId="3351423776" sldId="259"/>
            <ac:spMk id="2074" creationId="{4D0A7731-6EFF-21A9-E3AA-E1CDF80C6667}"/>
          </ac:spMkLst>
        </pc:spChg>
        <pc:spChg chg="mod ord">
          <ac:chgData name="Arash Shahidi" userId="" providerId="" clId="Web-{3462C41A-D125-406B-AC9B-4947C9A8DC68}" dt="2023-09-28T09:15:13.360" v="18"/>
          <ac:spMkLst>
            <pc:docMk/>
            <pc:sldMk cId="3351423776" sldId="259"/>
            <ac:spMk id="2102" creationId="{B1AFAFD5-27FF-3920-1BC1-196C12CBD7D0}"/>
          </ac:spMkLst>
        </pc:spChg>
        <pc:spChg chg="mod">
          <ac:chgData name="Arash Shahidi" userId="" providerId="" clId="Web-{3462C41A-D125-406B-AC9B-4947C9A8DC68}" dt="2023-09-28T09:22:36.118" v="129" actId="1076"/>
          <ac:spMkLst>
            <pc:docMk/>
            <pc:sldMk cId="3351423776" sldId="259"/>
            <ac:spMk id="2109" creationId="{EF1A4BDB-C3E0-0E40-C45C-3F8708F253B8}"/>
          </ac:spMkLst>
        </pc:spChg>
        <pc:grpChg chg="add mod">
          <ac:chgData name="Arash Shahidi" userId="" providerId="" clId="Web-{3462C41A-D125-406B-AC9B-4947C9A8DC68}" dt="2023-09-28T09:18:31.011" v="73" actId="1076"/>
          <ac:grpSpMkLst>
            <pc:docMk/>
            <pc:sldMk cId="3351423776" sldId="259"/>
            <ac:grpSpMk id="18" creationId="{A5800D5C-92DB-FB60-7713-47A96B894773}"/>
          </ac:grpSpMkLst>
        </pc:grpChg>
        <pc:grpChg chg="mod">
          <ac:chgData name="Arash Shahidi" userId="" providerId="" clId="Web-{3462C41A-D125-406B-AC9B-4947C9A8DC68}" dt="2023-09-28T09:14:33.952" v="0" actId="14100"/>
          <ac:grpSpMkLst>
            <pc:docMk/>
            <pc:sldMk cId="3351423776" sldId="259"/>
            <ac:grpSpMk id="2093" creationId="{69327628-C694-1978-B86E-EE190BDF3B90}"/>
          </ac:grpSpMkLst>
        </pc:grpChg>
        <pc:picChg chg="mod">
          <ac:chgData name="Arash Shahidi" userId="" providerId="" clId="Web-{3462C41A-D125-406B-AC9B-4947C9A8DC68}" dt="2023-09-28T09:19:30.874" v="79" actId="1076"/>
          <ac:picMkLst>
            <pc:docMk/>
            <pc:sldMk cId="3351423776" sldId="259"/>
            <ac:picMk id="3" creationId="{C7DCEEF5-BF04-9347-499C-BFE4389CE2F2}"/>
          </ac:picMkLst>
        </pc:picChg>
        <pc:picChg chg="mod">
          <ac:chgData name="Arash Shahidi" userId="" providerId="" clId="Web-{3462C41A-D125-406B-AC9B-4947C9A8DC68}" dt="2023-09-28T09:16:17.114" v="40" actId="1076"/>
          <ac:picMkLst>
            <pc:docMk/>
            <pc:sldMk cId="3351423776" sldId="259"/>
            <ac:picMk id="24" creationId="{0C47AC17-3516-F99A-A5D3-15F54AB8B831}"/>
          </ac:picMkLst>
        </pc:picChg>
        <pc:picChg chg="mod">
          <ac:chgData name="Arash Shahidi" userId="" providerId="" clId="Web-{3462C41A-D125-406B-AC9B-4947C9A8DC68}" dt="2023-09-28T09:16:58.319" v="55" actId="1076"/>
          <ac:picMkLst>
            <pc:docMk/>
            <pc:sldMk cId="3351423776" sldId="259"/>
            <ac:picMk id="2048" creationId="{CFC65784-8B64-B56A-9871-1DBD45B1F198}"/>
          </ac:picMkLst>
        </pc:picChg>
        <pc:picChg chg="mod">
          <ac:chgData name="Arash Shahidi" userId="" providerId="" clId="Web-{3462C41A-D125-406B-AC9B-4947C9A8DC68}" dt="2023-09-28T09:16:55.631" v="54" actId="1076"/>
          <ac:picMkLst>
            <pc:docMk/>
            <pc:sldMk cId="3351423776" sldId="259"/>
            <ac:picMk id="2057" creationId="{CE6E9C22-C360-9FB5-E6B5-254F34200D15}"/>
          </ac:picMkLst>
        </pc:picChg>
        <pc:picChg chg="mod">
          <ac:chgData name="Arash Shahidi" userId="" providerId="" clId="Web-{3462C41A-D125-406B-AC9B-4947C9A8DC68}" dt="2023-09-28T09:16:25.489" v="42" actId="1076"/>
          <ac:picMkLst>
            <pc:docMk/>
            <pc:sldMk cId="3351423776" sldId="259"/>
            <ac:picMk id="2076" creationId="{FFB2AD34-7B46-EBE7-2A01-6BE67950C62F}"/>
          </ac:picMkLst>
        </pc:picChg>
        <pc:picChg chg="mod">
          <ac:chgData name="Arash Shahidi" userId="" providerId="" clId="Web-{3462C41A-D125-406B-AC9B-4947C9A8DC68}" dt="2023-09-28T09:16:23.770" v="41" actId="1076"/>
          <ac:picMkLst>
            <pc:docMk/>
            <pc:sldMk cId="3351423776" sldId="259"/>
            <ac:picMk id="2081" creationId="{CC24A51F-9A25-CFED-5E32-8232A6279760}"/>
          </ac:picMkLst>
        </pc:picChg>
        <pc:picChg chg="mod">
          <ac:chgData name="Arash Shahidi" userId="" providerId="" clId="Web-{3462C41A-D125-406B-AC9B-4947C9A8DC68}" dt="2023-09-28T09:17:57.213" v="69" actId="1076"/>
          <ac:picMkLst>
            <pc:docMk/>
            <pc:sldMk cId="3351423776" sldId="259"/>
            <ac:picMk id="2108" creationId="{B5C91A71-3A49-DBF3-45B5-0BEC8A678D8C}"/>
          </ac:picMkLst>
        </pc:picChg>
      </pc:sldChg>
    </pc:docChg>
  </pc:docChgLst>
  <pc:docChgLst>
    <pc:chgData name="Arash Shahidi" clId="Web-{30134F64-B7E9-43A3-9079-79312413DD33}"/>
    <pc:docChg chg="modSld">
      <pc:chgData name="Arash Shahidi" userId="" providerId="" clId="Web-{30134F64-B7E9-43A3-9079-79312413DD33}" dt="2023-09-27T07:22:59.017" v="695" actId="1076"/>
      <pc:docMkLst>
        <pc:docMk/>
      </pc:docMkLst>
      <pc:sldChg chg="addSp delSp modSp">
        <pc:chgData name="Arash Shahidi" userId="" providerId="" clId="Web-{30134F64-B7E9-43A3-9079-79312413DD33}" dt="2023-09-27T07:22:59.017" v="695" actId="1076"/>
        <pc:sldMkLst>
          <pc:docMk/>
          <pc:sldMk cId="3351423776" sldId="259"/>
        </pc:sldMkLst>
        <pc:spChg chg="mod">
          <ac:chgData name="Arash Shahidi" userId="" providerId="" clId="Web-{30134F64-B7E9-43A3-9079-79312413DD33}" dt="2023-09-27T06:56:06.373" v="337"/>
          <ac:spMkLst>
            <pc:docMk/>
            <pc:sldMk cId="3351423776" sldId="259"/>
            <ac:spMk id="9" creationId="{00000000-0000-0000-0000-000000000000}"/>
          </ac:spMkLst>
        </pc:spChg>
        <pc:spChg chg="mod">
          <ac:chgData name="Arash Shahidi" userId="" providerId="" clId="Web-{30134F64-B7E9-43A3-9079-79312413DD33}" dt="2023-09-27T07:17:00.476" v="658" actId="1076"/>
          <ac:spMkLst>
            <pc:docMk/>
            <pc:sldMk cId="3351423776" sldId="259"/>
            <ac:spMk id="14" creationId="{7348B6C5-2F6D-0E4A-84FA-D860D45E92B0}"/>
          </ac:spMkLst>
        </pc:spChg>
        <pc:spChg chg="mod">
          <ac:chgData name="Arash Shahidi" userId="" providerId="" clId="Web-{30134F64-B7E9-43A3-9079-79312413DD33}" dt="2023-09-27T07:02:44.182" v="478" actId="1076"/>
          <ac:spMkLst>
            <pc:docMk/>
            <pc:sldMk cId="3351423776" sldId="259"/>
            <ac:spMk id="19" creationId="{A3E84B77-9D2C-8A40-BBD4-AC9C631149F4}"/>
          </ac:spMkLst>
        </pc:spChg>
        <pc:spChg chg="mod">
          <ac:chgData name="Arash Shahidi" userId="" providerId="" clId="Web-{30134F64-B7E9-43A3-9079-79312413DD33}" dt="2023-09-27T07:10:04.353" v="537" actId="1076"/>
          <ac:spMkLst>
            <pc:docMk/>
            <pc:sldMk cId="3351423776" sldId="259"/>
            <ac:spMk id="25" creationId="{559ADA96-B56B-CC44-BB31-2E2C64CB0FCC}"/>
          </ac:spMkLst>
        </pc:spChg>
        <pc:spChg chg="mod">
          <ac:chgData name="Arash Shahidi" userId="" providerId="" clId="Web-{30134F64-B7E9-43A3-9079-79312413DD33}" dt="2023-09-27T07:06:38.370" v="519" actId="1076"/>
          <ac:spMkLst>
            <pc:docMk/>
            <pc:sldMk cId="3351423776" sldId="259"/>
            <ac:spMk id="26" creationId="{555E920A-69D2-2A4B-93F6-C8C89893A340}"/>
          </ac:spMkLst>
        </pc:spChg>
        <pc:spChg chg="add del mod">
          <ac:chgData name="Arash Shahidi" userId="" providerId="" clId="Web-{30134F64-B7E9-43A3-9079-79312413DD33}" dt="2023-09-27T07:15:13.140" v="627" actId="20577"/>
          <ac:spMkLst>
            <pc:docMk/>
            <pc:sldMk cId="3351423776" sldId="259"/>
            <ac:spMk id="35" creationId="{0266A1B3-1718-600F-5B6B-DF1A7E38514E}"/>
          </ac:spMkLst>
        </pc:spChg>
        <pc:spChg chg="mod ord">
          <ac:chgData name="Arash Shahidi" userId="" providerId="" clId="Web-{30134F64-B7E9-43A3-9079-79312413DD33}" dt="2023-09-27T07:15:54.831" v="648"/>
          <ac:spMkLst>
            <pc:docMk/>
            <pc:sldMk cId="3351423776" sldId="259"/>
            <ac:spMk id="44" creationId="{0436C126-D250-6246-B049-B6C8D28DCA38}"/>
          </ac:spMkLst>
        </pc:spChg>
        <pc:spChg chg="mod">
          <ac:chgData name="Arash Shahidi" userId="" providerId="" clId="Web-{30134F64-B7E9-43A3-9079-79312413DD33}" dt="2023-09-27T06:47:36.587" v="151" actId="1076"/>
          <ac:spMkLst>
            <pc:docMk/>
            <pc:sldMk cId="3351423776" sldId="259"/>
            <ac:spMk id="45" creationId="{C633B7AB-5932-3244-AEF8-D4F5D67DD940}"/>
          </ac:spMkLst>
        </pc:spChg>
        <pc:spChg chg="mod">
          <ac:chgData name="Arash Shahidi" userId="" providerId="" clId="Web-{30134F64-B7E9-43A3-9079-79312413DD33}" dt="2023-09-27T06:47:36.665" v="152" actId="1076"/>
          <ac:spMkLst>
            <pc:docMk/>
            <pc:sldMk cId="3351423776" sldId="259"/>
            <ac:spMk id="52" creationId="{12A19B0F-9F7E-DF42-9602-6BF6872B29CC}"/>
          </ac:spMkLst>
        </pc:spChg>
        <pc:spChg chg="mod">
          <ac:chgData name="Arash Shahidi" userId="" providerId="" clId="Web-{30134F64-B7E9-43A3-9079-79312413DD33}" dt="2023-09-27T06:47:36.728" v="153" actId="1076"/>
          <ac:spMkLst>
            <pc:docMk/>
            <pc:sldMk cId="3351423776" sldId="259"/>
            <ac:spMk id="53" creationId="{83846C4E-ECD3-1144-B07B-C7C9C0DD4E7F}"/>
          </ac:spMkLst>
        </pc:spChg>
        <pc:spChg chg="mod">
          <ac:chgData name="Arash Shahidi" userId="" providerId="" clId="Web-{30134F64-B7E9-43A3-9079-79312413DD33}" dt="2023-09-27T06:47:36.790" v="154" actId="1076"/>
          <ac:spMkLst>
            <pc:docMk/>
            <pc:sldMk cId="3351423776" sldId="259"/>
            <ac:spMk id="54" creationId="{BD5E9880-CA96-B84F-B92A-868F6D7F29D8}"/>
          </ac:spMkLst>
        </pc:spChg>
        <pc:spChg chg="mod">
          <ac:chgData name="Arash Shahidi" userId="" providerId="" clId="Web-{30134F64-B7E9-43A3-9079-79312413DD33}" dt="2023-09-27T07:14:24.496" v="611" actId="1076"/>
          <ac:spMkLst>
            <pc:docMk/>
            <pc:sldMk cId="3351423776" sldId="259"/>
            <ac:spMk id="60" creationId="{1401AAA4-F30B-A08C-6C6B-8A2DEDF6D038}"/>
          </ac:spMkLst>
        </pc:spChg>
        <pc:spChg chg="mod">
          <ac:chgData name="Arash Shahidi" userId="" providerId="" clId="Web-{30134F64-B7E9-43A3-9079-79312413DD33}" dt="2023-09-27T07:07:09.732" v="526" actId="20577"/>
          <ac:spMkLst>
            <pc:docMk/>
            <pc:sldMk cId="3351423776" sldId="259"/>
            <ac:spMk id="62" creationId="{201BA381-C941-9FC6-E5AF-7E32AC04581F}"/>
          </ac:spMkLst>
        </pc:spChg>
        <pc:spChg chg="del mod">
          <ac:chgData name="Arash Shahidi" userId="" providerId="" clId="Web-{30134F64-B7E9-43A3-9079-79312413DD33}" dt="2023-09-27T06:40:29.120" v="68"/>
          <ac:spMkLst>
            <pc:docMk/>
            <pc:sldMk cId="3351423776" sldId="259"/>
            <ac:spMk id="2048" creationId="{B75C55BB-2B7B-FAB3-3BF0-A4482E151BF3}"/>
          </ac:spMkLst>
        </pc:spChg>
        <pc:spChg chg="mod">
          <ac:chgData name="Arash Shahidi" userId="" providerId="" clId="Web-{30134F64-B7E9-43A3-9079-79312413DD33}" dt="2023-09-27T07:08:12.580" v="533" actId="20577"/>
          <ac:spMkLst>
            <pc:docMk/>
            <pc:sldMk cId="3351423776" sldId="259"/>
            <ac:spMk id="2058" creationId="{9D7B78AA-5AD4-CB6F-2491-9B9697ADF524}"/>
          </ac:spMkLst>
        </pc:spChg>
        <pc:spChg chg="mod ord">
          <ac:chgData name="Arash Shahidi" userId="" providerId="" clId="Web-{30134F64-B7E9-43A3-9079-79312413DD33}" dt="2023-09-27T07:11:05.639" v="553" actId="14100"/>
          <ac:spMkLst>
            <pc:docMk/>
            <pc:sldMk cId="3351423776" sldId="259"/>
            <ac:spMk id="2062" creationId="{C1865FBB-A5FB-D3FA-AE35-7ED0F04761BA}"/>
          </ac:spMkLst>
        </pc:spChg>
        <pc:spChg chg="mod">
          <ac:chgData name="Arash Shahidi" userId="" providerId="" clId="Web-{30134F64-B7E9-43A3-9079-79312413DD33}" dt="2023-09-27T07:21:40.214" v="677" actId="1076"/>
          <ac:spMkLst>
            <pc:docMk/>
            <pc:sldMk cId="3351423776" sldId="259"/>
            <ac:spMk id="2063" creationId="{96C06105-08A2-38E2-6210-66E055CC2097}"/>
          </ac:spMkLst>
        </pc:spChg>
        <pc:spChg chg="mod">
          <ac:chgData name="Arash Shahidi" userId="" providerId="" clId="Web-{30134F64-B7E9-43A3-9079-79312413DD33}" dt="2023-09-27T07:10:04.619" v="542" actId="1076"/>
          <ac:spMkLst>
            <pc:docMk/>
            <pc:sldMk cId="3351423776" sldId="259"/>
            <ac:spMk id="2071" creationId="{36A3B313-776A-0A13-E6FD-7ECD1A2BD926}"/>
          </ac:spMkLst>
        </pc:spChg>
        <pc:spChg chg="mod">
          <ac:chgData name="Arash Shahidi" userId="" providerId="" clId="Web-{30134F64-B7E9-43A3-9079-79312413DD33}" dt="2023-09-27T06:54:30.929" v="307" actId="1076"/>
          <ac:spMkLst>
            <pc:docMk/>
            <pc:sldMk cId="3351423776" sldId="259"/>
            <ac:spMk id="2074" creationId="{4D0A7731-6EFF-21A9-E3AA-E1CDF80C6667}"/>
          </ac:spMkLst>
        </pc:spChg>
        <pc:spChg chg="mod">
          <ac:chgData name="Arash Shahidi" userId="" providerId="" clId="Web-{30134F64-B7E9-43A3-9079-79312413DD33}" dt="2023-09-27T07:21:40.933" v="687" actId="1076"/>
          <ac:spMkLst>
            <pc:docMk/>
            <pc:sldMk cId="3351423776" sldId="259"/>
            <ac:spMk id="2082" creationId="{7E767D91-86C2-AF28-CD56-15941527B21D}"/>
          </ac:spMkLst>
        </pc:spChg>
        <pc:spChg chg="mod">
          <ac:chgData name="Arash Shahidi" userId="" providerId="" clId="Web-{30134F64-B7E9-43A3-9079-79312413DD33}" dt="2023-09-27T06:47:06.038" v="139" actId="1076"/>
          <ac:spMkLst>
            <pc:docMk/>
            <pc:sldMk cId="3351423776" sldId="259"/>
            <ac:spMk id="2083" creationId="{33356176-1BBE-4912-6CFF-F940F4AD08C6}"/>
          </ac:spMkLst>
        </pc:spChg>
        <pc:spChg chg="del">
          <ac:chgData name="Arash Shahidi" userId="" providerId="" clId="Web-{30134F64-B7E9-43A3-9079-79312413DD33}" dt="2023-09-27T06:31:53.990" v="5"/>
          <ac:spMkLst>
            <pc:docMk/>
            <pc:sldMk cId="3351423776" sldId="259"/>
            <ac:spMk id="2098" creationId="{741E3B21-11C5-6967-9D4F-1AC0942539F8}"/>
          </ac:spMkLst>
        </pc:spChg>
        <pc:spChg chg="add del">
          <ac:chgData name="Arash Shahidi" userId="" providerId="" clId="Web-{30134F64-B7E9-43A3-9079-79312413DD33}" dt="2023-09-27T06:48:20.575" v="168"/>
          <ac:spMkLst>
            <pc:docMk/>
            <pc:sldMk cId="3351423776" sldId="259"/>
            <ac:spMk id="2112" creationId="{102A61EB-8F56-F5C7-82E3-495596CD98B6}"/>
          </ac:spMkLst>
        </pc:spChg>
        <pc:spChg chg="add del">
          <ac:chgData name="Arash Shahidi" userId="" providerId="" clId="Web-{30134F64-B7E9-43A3-9079-79312413DD33}" dt="2023-09-27T07:06:02.321" v="518"/>
          <ac:spMkLst>
            <pc:docMk/>
            <pc:sldMk cId="3351423776" sldId="259"/>
            <ac:spMk id="2127" creationId="{6FFE965F-69BD-DF9C-C3A8-881C4544FBCA}"/>
          </ac:spMkLst>
        </pc:spChg>
        <pc:spChg chg="add mod ord">
          <ac:chgData name="Arash Shahidi" userId="" providerId="" clId="Web-{30134F64-B7E9-43A3-9079-79312413DD33}" dt="2023-09-27T07:19:25.299" v="664"/>
          <ac:spMkLst>
            <pc:docMk/>
            <pc:sldMk cId="3351423776" sldId="259"/>
            <ac:spMk id="2128" creationId="{639B131A-F541-2CC9-E0E2-1F65A3DDA674}"/>
          </ac:spMkLst>
        </pc:spChg>
        <pc:grpChg chg="mod">
          <ac:chgData name="Arash Shahidi" userId="" providerId="" clId="Web-{30134F64-B7E9-43A3-9079-79312413DD33}" dt="2023-09-27T07:02:44.026" v="476" actId="1076"/>
          <ac:grpSpMkLst>
            <pc:docMk/>
            <pc:sldMk cId="3351423776" sldId="259"/>
            <ac:grpSpMk id="11" creationId="{2617C600-524A-304D-85AF-2AE8862E008C}"/>
          </ac:grpSpMkLst>
        </pc:grpChg>
        <pc:picChg chg="mod">
          <ac:chgData name="Arash Shahidi" userId="" providerId="" clId="Web-{30134F64-B7E9-43A3-9079-79312413DD33}" dt="2023-09-27T06:33:03.745" v="10" actId="14100"/>
          <ac:picMkLst>
            <pc:docMk/>
            <pc:sldMk cId="3351423776" sldId="259"/>
            <ac:picMk id="2" creationId="{2C901272-43B7-F69A-E810-A854C0517C2E}"/>
          </ac:picMkLst>
        </pc:picChg>
        <pc:picChg chg="del">
          <ac:chgData name="Arash Shahidi" userId="" providerId="" clId="Web-{30134F64-B7E9-43A3-9079-79312413DD33}" dt="2023-09-27T07:20:07.052" v="665"/>
          <ac:picMkLst>
            <pc:docMk/>
            <pc:sldMk cId="3351423776" sldId="259"/>
            <ac:picMk id="6" creationId="{7631FE91-0A81-FA0F-49B0-3E19867655A3}"/>
          </ac:picMkLst>
        </pc:picChg>
        <pc:picChg chg="del mod">
          <ac:chgData name="Arash Shahidi" userId="" providerId="" clId="Web-{30134F64-B7E9-43A3-9079-79312413DD33}" dt="2023-09-27T07:10:06.869" v="546"/>
          <ac:picMkLst>
            <pc:docMk/>
            <pc:sldMk cId="3351423776" sldId="259"/>
            <ac:picMk id="7" creationId="{3656BFFD-5B8B-37DE-55B9-B8A0B8A570DD}"/>
          </ac:picMkLst>
        </pc:picChg>
        <pc:picChg chg="mod">
          <ac:chgData name="Arash Shahidi" userId="" providerId="" clId="Web-{30134F64-B7E9-43A3-9079-79312413DD33}" dt="2023-09-27T06:33:23.715" v="13" actId="14100"/>
          <ac:picMkLst>
            <pc:docMk/>
            <pc:sldMk cId="3351423776" sldId="259"/>
            <ac:picMk id="8" creationId="{5F65D025-439C-E04D-C6B3-2EC7431467A8}"/>
          </ac:picMkLst>
        </pc:picChg>
        <pc:picChg chg="del mod">
          <ac:chgData name="Arash Shahidi" userId="" providerId="" clId="Web-{30134F64-B7E9-43A3-9079-79312413DD33}" dt="2023-09-27T07:10:06.869" v="545"/>
          <ac:picMkLst>
            <pc:docMk/>
            <pc:sldMk cId="3351423776" sldId="259"/>
            <ac:picMk id="15" creationId="{C5CE62A8-40E9-57F9-82F2-57EFA056F0D0}"/>
          </ac:picMkLst>
        </pc:picChg>
        <pc:picChg chg="mod">
          <ac:chgData name="Arash Shahidi" userId="" providerId="" clId="Web-{30134F64-B7E9-43A3-9079-79312413DD33}" dt="2023-09-27T07:21:47.996" v="688" actId="14100"/>
          <ac:picMkLst>
            <pc:docMk/>
            <pc:sldMk cId="3351423776" sldId="259"/>
            <ac:picMk id="20" creationId="{1C373D7A-935F-09C2-FD40-D2E6B5A75B55}"/>
          </ac:picMkLst>
        </pc:picChg>
        <pc:picChg chg="add del mod">
          <ac:chgData name="Arash Shahidi" userId="" providerId="" clId="Web-{30134F64-B7E9-43A3-9079-79312413DD33}" dt="2023-09-27T07:03:36.451" v="485" actId="1076"/>
          <ac:picMkLst>
            <pc:docMk/>
            <pc:sldMk cId="3351423776" sldId="259"/>
            <ac:picMk id="21" creationId="{B83C5B5C-C325-EE09-096D-E2959DF36140}"/>
          </ac:picMkLst>
        </pc:picChg>
        <pc:picChg chg="add del mod">
          <ac:chgData name="Arash Shahidi" userId="" providerId="" clId="Web-{30134F64-B7E9-43A3-9079-79312413DD33}" dt="2023-09-27T07:03:36.514" v="486" actId="1076"/>
          <ac:picMkLst>
            <pc:docMk/>
            <pc:sldMk cId="3351423776" sldId="259"/>
            <ac:picMk id="22" creationId="{35A78674-1258-240E-21A6-C26B79B60644}"/>
          </ac:picMkLst>
        </pc:picChg>
        <pc:picChg chg="mod">
          <ac:chgData name="Arash Shahidi" userId="" providerId="" clId="Web-{30134F64-B7E9-43A3-9079-79312413DD33}" dt="2023-09-27T07:10:04.306" v="536" actId="1076"/>
          <ac:picMkLst>
            <pc:docMk/>
            <pc:sldMk cId="3351423776" sldId="259"/>
            <ac:picMk id="24" creationId="{0109C3E8-6704-014D-9AFC-D3856550EF82}"/>
          </ac:picMkLst>
        </pc:picChg>
        <pc:picChg chg="mod">
          <ac:chgData name="Arash Shahidi" userId="" providerId="" clId="Web-{30134F64-B7E9-43A3-9079-79312413DD33}" dt="2023-09-27T07:02:43.901" v="475" actId="1076"/>
          <ac:picMkLst>
            <pc:docMk/>
            <pc:sldMk cId="3351423776" sldId="259"/>
            <ac:picMk id="27" creationId="{0656A4B5-841E-A14B-AE0B-A20E47AE2B34}"/>
          </ac:picMkLst>
        </pc:picChg>
        <pc:picChg chg="mod">
          <ac:chgData name="Arash Shahidi" userId="" providerId="" clId="Web-{30134F64-B7E9-43A3-9079-79312413DD33}" dt="2023-09-27T07:10:04.416" v="538" actId="1076"/>
          <ac:picMkLst>
            <pc:docMk/>
            <pc:sldMk cId="3351423776" sldId="259"/>
            <ac:picMk id="28" creationId="{FB1D115D-584A-B24F-A26A-B46C6334D382}"/>
          </ac:picMkLst>
        </pc:picChg>
        <pc:picChg chg="mod">
          <ac:chgData name="Arash Shahidi" userId="" providerId="" clId="Web-{30134F64-B7E9-43A3-9079-79312413DD33}" dt="2023-09-27T07:10:04.463" v="539" actId="1076"/>
          <ac:picMkLst>
            <pc:docMk/>
            <pc:sldMk cId="3351423776" sldId="259"/>
            <ac:picMk id="29" creationId="{29C9763B-6184-B344-82A2-9FE7F27C5F99}"/>
          </ac:picMkLst>
        </pc:picChg>
        <pc:picChg chg="del">
          <ac:chgData name="Arash Shahidi" userId="" providerId="" clId="Web-{30134F64-B7E9-43A3-9079-79312413DD33}" dt="2023-09-27T06:36:02.101" v="25"/>
          <ac:picMkLst>
            <pc:docMk/>
            <pc:sldMk cId="3351423776" sldId="259"/>
            <ac:picMk id="30" creationId="{3B3158F7-003A-CD44-A87D-39ECD3F16C27}"/>
          </ac:picMkLst>
        </pc:picChg>
        <pc:picChg chg="mod">
          <ac:chgData name="Arash Shahidi" userId="" providerId="" clId="Web-{30134F64-B7E9-43A3-9079-79312413DD33}" dt="2023-09-27T07:10:04.510" v="540" actId="1076"/>
          <ac:picMkLst>
            <pc:docMk/>
            <pc:sldMk cId="3351423776" sldId="259"/>
            <ac:picMk id="33" creationId="{8E262A99-5A33-EB46-A3DC-AFD526ADC253}"/>
          </ac:picMkLst>
        </pc:picChg>
        <pc:picChg chg="mod">
          <ac:chgData name="Arash Shahidi" userId="" providerId="" clId="Web-{30134F64-B7E9-43A3-9079-79312413DD33}" dt="2023-09-27T07:10:04.572" v="541" actId="1076"/>
          <ac:picMkLst>
            <pc:docMk/>
            <pc:sldMk cId="3351423776" sldId="259"/>
            <ac:picMk id="34" creationId="{35270819-43C7-2246-9DAF-99AB5734F3D8}"/>
          </ac:picMkLst>
        </pc:picChg>
        <pc:picChg chg="mod">
          <ac:chgData name="Arash Shahidi" userId="" providerId="" clId="Web-{30134F64-B7E9-43A3-9079-79312413DD33}" dt="2023-09-27T07:11:31.688" v="560" actId="1076"/>
          <ac:picMkLst>
            <pc:docMk/>
            <pc:sldMk cId="3351423776" sldId="259"/>
            <ac:picMk id="37" creationId="{A4215BE0-0029-6F43-978B-D9220DA1E316}"/>
          </ac:picMkLst>
        </pc:picChg>
        <pc:picChg chg="mod">
          <ac:chgData name="Arash Shahidi" userId="" providerId="" clId="Web-{30134F64-B7E9-43A3-9079-79312413DD33}" dt="2023-09-27T07:11:31.750" v="561" actId="1076"/>
          <ac:picMkLst>
            <pc:docMk/>
            <pc:sldMk cId="3351423776" sldId="259"/>
            <ac:picMk id="39" creationId="{3DF13FA9-5B5D-4E4E-86C4-C6AAB23863A5}"/>
          </ac:picMkLst>
        </pc:picChg>
        <pc:picChg chg="mod">
          <ac:chgData name="Arash Shahidi" userId="" providerId="" clId="Web-{30134F64-B7E9-43A3-9079-79312413DD33}" dt="2023-09-27T07:11:31.813" v="562" actId="1076"/>
          <ac:picMkLst>
            <pc:docMk/>
            <pc:sldMk cId="3351423776" sldId="259"/>
            <ac:picMk id="41" creationId="{E88A18DB-81CA-454E-BF9D-498E881B9F22}"/>
          </ac:picMkLst>
        </pc:picChg>
        <pc:picChg chg="mod">
          <ac:chgData name="Arash Shahidi" userId="" providerId="" clId="Web-{30134F64-B7E9-43A3-9079-79312413DD33}" dt="2023-09-27T07:11:31.859" v="563" actId="1076"/>
          <ac:picMkLst>
            <pc:docMk/>
            <pc:sldMk cId="3351423776" sldId="259"/>
            <ac:picMk id="43" creationId="{BFF71B8F-2B5E-114A-BAFA-1F5D1C6F57F2}"/>
          </ac:picMkLst>
        </pc:picChg>
        <pc:picChg chg="mod">
          <ac:chgData name="Arash Shahidi" userId="" providerId="" clId="Web-{30134F64-B7E9-43A3-9079-79312413DD33}" dt="2023-09-27T06:39:07.130" v="56" actId="1076"/>
          <ac:picMkLst>
            <pc:docMk/>
            <pc:sldMk cId="3351423776" sldId="259"/>
            <ac:picMk id="58" creationId="{BEAFF89D-056F-C04D-AB87-F9380CDD01A7}"/>
          </ac:picMkLst>
        </pc:picChg>
        <pc:picChg chg="del">
          <ac:chgData name="Arash Shahidi" userId="" providerId="" clId="Web-{30134F64-B7E9-43A3-9079-79312413DD33}" dt="2023-09-27T06:28:49.602" v="2"/>
          <ac:picMkLst>
            <pc:docMk/>
            <pc:sldMk cId="3351423776" sldId="259"/>
            <ac:picMk id="61" creationId="{E37CA80E-5410-03BB-D3D5-560E51324C3C}"/>
          </ac:picMkLst>
        </pc:picChg>
        <pc:picChg chg="mod">
          <ac:chgData name="Arash Shahidi" userId="" providerId="" clId="Web-{30134F64-B7E9-43A3-9079-79312413DD33}" dt="2023-09-27T07:17:00.539" v="659" actId="1076"/>
          <ac:picMkLst>
            <pc:docMk/>
            <pc:sldMk cId="3351423776" sldId="259"/>
            <ac:picMk id="63" creationId="{25964226-1249-A214-E2A6-5F9E07F8B510}"/>
          </ac:picMkLst>
        </pc:picChg>
        <pc:picChg chg="mod">
          <ac:chgData name="Arash Shahidi" userId="" providerId="" clId="Web-{30134F64-B7E9-43A3-9079-79312413DD33}" dt="2023-09-27T07:21:59.513" v="690" actId="1076"/>
          <ac:picMkLst>
            <pc:docMk/>
            <pc:sldMk cId="3351423776" sldId="259"/>
            <ac:picMk id="2049" creationId="{41D27C10-23A0-820E-16C1-8442AAA316AE}"/>
          </ac:picMkLst>
        </pc:picChg>
        <pc:picChg chg="mod">
          <ac:chgData name="Arash Shahidi" userId="" providerId="" clId="Web-{30134F64-B7E9-43A3-9079-79312413DD33}" dt="2023-09-27T07:22:14.436" v="693" actId="1076"/>
          <ac:picMkLst>
            <pc:docMk/>
            <pc:sldMk cId="3351423776" sldId="259"/>
            <ac:picMk id="2051" creationId="{22EC3396-9B29-2031-88F3-7BFA350FC9A0}"/>
          </ac:picMkLst>
        </pc:picChg>
        <pc:picChg chg="mod">
          <ac:chgData name="Arash Shahidi" userId="" providerId="" clId="Web-{30134F64-B7E9-43A3-9079-79312413DD33}" dt="2023-09-27T07:22:59.017" v="695" actId="1076"/>
          <ac:picMkLst>
            <pc:docMk/>
            <pc:sldMk cId="3351423776" sldId="259"/>
            <ac:picMk id="2052" creationId="{E97DDCFC-046A-BFAA-662D-104628DA9F78}"/>
          </ac:picMkLst>
        </pc:picChg>
        <pc:picChg chg="mod">
          <ac:chgData name="Arash Shahidi" userId="" providerId="" clId="Web-{30134F64-B7E9-43A3-9079-79312413DD33}" dt="2023-09-27T07:21:40.558" v="682" actId="1076"/>
          <ac:picMkLst>
            <pc:docMk/>
            <pc:sldMk cId="3351423776" sldId="259"/>
            <ac:picMk id="2053" creationId="{86FF58A6-E832-2595-0654-3F9109A3895D}"/>
          </ac:picMkLst>
        </pc:picChg>
        <pc:picChg chg="mod">
          <ac:chgData name="Arash Shahidi" userId="" providerId="" clId="Web-{30134F64-B7E9-43A3-9079-79312413DD33}" dt="2023-09-27T07:21:40.621" v="683" actId="1076"/>
          <ac:picMkLst>
            <pc:docMk/>
            <pc:sldMk cId="3351423776" sldId="259"/>
            <ac:picMk id="2055" creationId="{4F20741B-AC8C-33C7-3FA7-971192FC1207}"/>
          </ac:picMkLst>
        </pc:picChg>
        <pc:picChg chg="add del mod">
          <ac:chgData name="Arash Shahidi" userId="" providerId="" clId="Web-{30134F64-B7E9-43A3-9079-79312413DD33}" dt="2023-09-27T07:03:36.576" v="487" actId="1076"/>
          <ac:picMkLst>
            <pc:docMk/>
            <pc:sldMk cId="3351423776" sldId="259"/>
            <ac:picMk id="2056" creationId="{AEE3AFA9-8223-6024-12A6-BE71E27ED102}"/>
          </ac:picMkLst>
        </pc:picChg>
        <pc:picChg chg="add del mod">
          <ac:chgData name="Arash Shahidi" userId="" providerId="" clId="Web-{30134F64-B7E9-43A3-9079-79312413DD33}" dt="2023-09-27T07:03:36.639" v="488" actId="1076"/>
          <ac:picMkLst>
            <pc:docMk/>
            <pc:sldMk cId="3351423776" sldId="259"/>
            <ac:picMk id="2059" creationId="{AEBC0194-1AC1-4909-19C5-C271B40B30B1}"/>
          </ac:picMkLst>
        </pc:picChg>
        <pc:picChg chg="mod">
          <ac:chgData name="Arash Shahidi" userId="" providerId="" clId="Web-{30134F64-B7E9-43A3-9079-79312413DD33}" dt="2023-09-27T07:17:00.601" v="660" actId="1076"/>
          <ac:picMkLst>
            <pc:docMk/>
            <pc:sldMk cId="3351423776" sldId="259"/>
            <ac:picMk id="2061" creationId="{61F5C818-1AC1-442F-61AC-A8F50EB5EC5D}"/>
          </ac:picMkLst>
        </pc:picChg>
        <pc:picChg chg="del">
          <ac:chgData name="Arash Shahidi" userId="" providerId="" clId="Web-{30134F64-B7E9-43A3-9079-79312413DD33}" dt="2023-09-27T06:56:50.532" v="340"/>
          <ac:picMkLst>
            <pc:docMk/>
            <pc:sldMk cId="3351423776" sldId="259"/>
            <ac:picMk id="2064" creationId="{7DDD3289-8AC2-4CDC-CC1A-87D8AA3B4F85}"/>
          </ac:picMkLst>
        </pc:picChg>
        <pc:picChg chg="del">
          <ac:chgData name="Arash Shahidi" userId="" providerId="" clId="Web-{30134F64-B7E9-43A3-9079-79312413DD33}" dt="2023-09-27T06:56:50.532" v="339"/>
          <ac:picMkLst>
            <pc:docMk/>
            <pc:sldMk cId="3351423776" sldId="259"/>
            <ac:picMk id="2066" creationId="{A4653350-D7AD-9A86-46D2-9C017C94C53F}"/>
          </ac:picMkLst>
        </pc:picChg>
        <pc:picChg chg="mod">
          <ac:chgData name="Arash Shahidi" userId="" providerId="" clId="Web-{30134F64-B7E9-43A3-9079-79312413DD33}" dt="2023-09-27T06:33:30.903" v="14" actId="1076"/>
          <ac:picMkLst>
            <pc:docMk/>
            <pc:sldMk cId="3351423776" sldId="259"/>
            <ac:picMk id="2068" creationId="{06ECC8C9-A14F-6779-9E4B-E25AED15DA30}"/>
          </ac:picMkLst>
        </pc:picChg>
        <pc:picChg chg="del">
          <ac:chgData name="Arash Shahidi" userId="" providerId="" clId="Web-{30134F64-B7E9-43A3-9079-79312413DD33}" dt="2023-09-27T06:33:57.155" v="17"/>
          <ac:picMkLst>
            <pc:docMk/>
            <pc:sldMk cId="3351423776" sldId="259"/>
            <ac:picMk id="2069" creationId="{8E8CD1E3-E16B-EE33-2FED-DA1A00774645}"/>
          </ac:picMkLst>
        </pc:picChg>
        <pc:picChg chg="mod">
          <ac:chgData name="Arash Shahidi" userId="" providerId="" clId="Web-{30134F64-B7E9-43A3-9079-79312413DD33}" dt="2023-09-27T06:33:38.294" v="15" actId="1076"/>
          <ac:picMkLst>
            <pc:docMk/>
            <pc:sldMk cId="3351423776" sldId="259"/>
            <ac:picMk id="2070" creationId="{49FB4C32-C8E5-229C-999A-2039D2DF7355}"/>
          </ac:picMkLst>
        </pc:picChg>
        <pc:picChg chg="mod">
          <ac:chgData name="Arash Shahidi" userId="" providerId="" clId="Web-{30134F64-B7E9-43A3-9079-79312413DD33}" dt="2023-09-27T06:34:09.906" v="20" actId="1076"/>
          <ac:picMkLst>
            <pc:docMk/>
            <pc:sldMk cId="3351423776" sldId="259"/>
            <ac:picMk id="2072" creationId="{FCF5D79B-4062-70C5-2B95-4290ACA3892B}"/>
          </ac:picMkLst>
        </pc:picChg>
        <pc:picChg chg="del">
          <ac:chgData name="Arash Shahidi" userId="" providerId="" clId="Web-{30134F64-B7E9-43A3-9079-79312413DD33}" dt="2023-09-27T06:31:01.955" v="3"/>
          <ac:picMkLst>
            <pc:docMk/>
            <pc:sldMk cId="3351423776" sldId="259"/>
            <ac:picMk id="2073" creationId="{E6810F8C-AD24-EB77-C40E-AD0139CA3C11}"/>
          </ac:picMkLst>
        </pc:picChg>
        <pc:picChg chg="del">
          <ac:chgData name="Arash Shahidi" userId="" providerId="" clId="Web-{30134F64-B7E9-43A3-9079-79312413DD33}" dt="2023-09-27T06:31:12.956" v="4"/>
          <ac:picMkLst>
            <pc:docMk/>
            <pc:sldMk cId="3351423776" sldId="259"/>
            <ac:picMk id="2075" creationId="{3CBD13C3-C9CB-397B-055E-E43722AD2E17}"/>
          </ac:picMkLst>
        </pc:picChg>
        <pc:picChg chg="mod">
          <ac:chgData name="Arash Shahidi" userId="" providerId="" clId="Web-{30134F64-B7E9-43A3-9079-79312413DD33}" dt="2023-09-27T07:21:40.699" v="684" actId="1076"/>
          <ac:picMkLst>
            <pc:docMk/>
            <pc:sldMk cId="3351423776" sldId="259"/>
            <ac:picMk id="2077" creationId="{860EBC94-9180-6EBB-6590-FF3F58D69BE0}"/>
          </ac:picMkLst>
        </pc:picChg>
        <pc:picChg chg="mod">
          <ac:chgData name="Arash Shahidi" userId="" providerId="" clId="Web-{30134F64-B7E9-43A3-9079-79312413DD33}" dt="2023-09-27T07:21:40.777" v="685" actId="1076"/>
          <ac:picMkLst>
            <pc:docMk/>
            <pc:sldMk cId="3351423776" sldId="259"/>
            <ac:picMk id="2078" creationId="{C480AD79-1B61-22B0-F75A-E2369C82B151}"/>
          </ac:picMkLst>
        </pc:picChg>
        <pc:picChg chg="del">
          <ac:chgData name="Arash Shahidi" userId="" providerId="" clId="Web-{30134F64-B7E9-43A3-9079-79312413DD33}" dt="2023-09-27T06:56:50.532" v="338"/>
          <ac:picMkLst>
            <pc:docMk/>
            <pc:sldMk cId="3351423776" sldId="259"/>
            <ac:picMk id="2079" creationId="{C1222961-EBFD-BE7B-6F44-C8A89663F262}"/>
          </ac:picMkLst>
        </pc:picChg>
        <pc:picChg chg="mod">
          <ac:chgData name="Arash Shahidi" userId="" providerId="" clId="Web-{30134F64-B7E9-43A3-9079-79312413DD33}" dt="2023-09-27T07:21:40.855" v="686" actId="1076"/>
          <ac:picMkLst>
            <pc:docMk/>
            <pc:sldMk cId="3351423776" sldId="259"/>
            <ac:picMk id="2080" creationId="{3C95685C-2FC9-1BF6-F987-CD0A8DBC70E7}"/>
          </ac:picMkLst>
        </pc:picChg>
        <pc:picChg chg="add del mod">
          <ac:chgData name="Arash Shahidi" userId="" providerId="" clId="Web-{30134F64-B7E9-43A3-9079-79312413DD33}" dt="2023-09-27T07:16:12.348" v="651"/>
          <ac:picMkLst>
            <pc:docMk/>
            <pc:sldMk cId="3351423776" sldId="259"/>
            <ac:picMk id="2084" creationId="{D3D0231A-4C2D-2298-C879-6ED9F4673A2D}"/>
          </ac:picMkLst>
        </pc:picChg>
        <pc:picChg chg="add del">
          <ac:chgData name="Arash Shahidi" userId="" providerId="" clId="Web-{30134F64-B7E9-43A3-9079-79312413DD33}" dt="2023-09-27T06:48:20.575" v="168"/>
          <ac:picMkLst>
            <pc:docMk/>
            <pc:sldMk cId="3351423776" sldId="259"/>
            <ac:picMk id="2085" creationId="{5BFDB84F-5754-27C8-B950-7D1182A1E941}"/>
          </ac:picMkLst>
        </pc:picChg>
        <pc:picChg chg="del mod">
          <ac:chgData name="Arash Shahidi" userId="" providerId="" clId="Web-{30134F64-B7E9-43A3-9079-79312413DD33}" dt="2023-09-27T06:43:56.791" v="95"/>
          <ac:picMkLst>
            <pc:docMk/>
            <pc:sldMk cId="3351423776" sldId="259"/>
            <ac:picMk id="2086" creationId="{711BB1F6-DF9A-35FB-2DBD-CA7D05DF44C9}"/>
          </ac:picMkLst>
        </pc:picChg>
        <pc:picChg chg="add del mod">
          <ac:chgData name="Arash Shahidi" userId="" providerId="" clId="Web-{30134F64-B7E9-43A3-9079-79312413DD33}" dt="2023-09-27T07:16:12.348" v="650"/>
          <ac:picMkLst>
            <pc:docMk/>
            <pc:sldMk cId="3351423776" sldId="259"/>
            <ac:picMk id="2087" creationId="{CF7F8C1C-7BA7-2C76-5E07-2A2EFAC389D5}"/>
          </ac:picMkLst>
        </pc:picChg>
        <pc:picChg chg="add del mod">
          <ac:chgData name="Arash Shahidi" userId="" providerId="" clId="Web-{30134F64-B7E9-43A3-9079-79312413DD33}" dt="2023-09-27T07:16:12.348" v="649"/>
          <ac:picMkLst>
            <pc:docMk/>
            <pc:sldMk cId="3351423776" sldId="259"/>
            <ac:picMk id="2088" creationId="{1AACA632-1FFC-5CC1-5A9B-14CDEA4C4245}"/>
          </ac:picMkLst>
        </pc:picChg>
        <pc:picChg chg="add del mod">
          <ac:chgData name="Arash Shahidi" userId="" providerId="" clId="Web-{30134F64-B7E9-43A3-9079-79312413DD33}" dt="2023-09-27T07:01:11.847" v="458"/>
          <ac:picMkLst>
            <pc:docMk/>
            <pc:sldMk cId="3351423776" sldId="259"/>
            <ac:picMk id="2089" creationId="{AEF3B95F-15B1-56DD-B215-D9D1AB61C7F2}"/>
          </ac:picMkLst>
        </pc:picChg>
        <pc:picChg chg="add del mod">
          <ac:chgData name="Arash Shahidi" userId="" providerId="" clId="Web-{30134F64-B7E9-43A3-9079-79312413DD33}" dt="2023-09-27T07:01:10.160" v="457"/>
          <ac:picMkLst>
            <pc:docMk/>
            <pc:sldMk cId="3351423776" sldId="259"/>
            <ac:picMk id="2090" creationId="{C30EAB61-5341-0A60-3F1E-503CEC936E30}"/>
          </ac:picMkLst>
        </pc:picChg>
        <pc:picChg chg="del">
          <ac:chgData name="Arash Shahidi" userId="" providerId="" clId="Web-{30134F64-B7E9-43A3-9079-79312413DD33}" dt="2023-09-27T07:16:23.067" v="653"/>
          <ac:picMkLst>
            <pc:docMk/>
            <pc:sldMk cId="3351423776" sldId="259"/>
            <ac:picMk id="2091" creationId="{50C0C3B4-857D-8437-D4BE-49F33F419C6B}"/>
          </ac:picMkLst>
        </pc:picChg>
        <pc:picChg chg="del">
          <ac:chgData name="Arash Shahidi" userId="" providerId="" clId="Web-{30134F64-B7E9-43A3-9079-79312413DD33}" dt="2023-09-27T07:16:23.067" v="652"/>
          <ac:picMkLst>
            <pc:docMk/>
            <pc:sldMk cId="3351423776" sldId="259"/>
            <ac:picMk id="2092" creationId="{89805C45-F611-08AA-8195-933B366F1C77}"/>
          </ac:picMkLst>
        </pc:picChg>
        <pc:picChg chg="del">
          <ac:chgData name="Arash Shahidi" userId="" providerId="" clId="Web-{30134F64-B7E9-43A3-9079-79312413DD33}" dt="2023-09-27T07:16:26.083" v="654"/>
          <ac:picMkLst>
            <pc:docMk/>
            <pc:sldMk cId="3351423776" sldId="259"/>
            <ac:picMk id="2093" creationId="{A62943A9-C21C-D675-B961-11504DB7FEB6}"/>
          </ac:picMkLst>
        </pc:picChg>
        <pc:picChg chg="del mod">
          <ac:chgData name="Arash Shahidi" userId="" providerId="" clId="Web-{30134F64-B7E9-43A3-9079-79312413DD33}" dt="2023-09-27T06:43:56.791" v="94"/>
          <ac:picMkLst>
            <pc:docMk/>
            <pc:sldMk cId="3351423776" sldId="259"/>
            <ac:picMk id="2094" creationId="{B2981F69-0448-788E-FD0F-113CE853C704}"/>
          </ac:picMkLst>
        </pc:picChg>
        <pc:picChg chg="del mod">
          <ac:chgData name="Arash Shahidi" userId="" providerId="" clId="Web-{30134F64-B7E9-43A3-9079-79312413DD33}" dt="2023-09-27T06:44:09.932" v="99"/>
          <ac:picMkLst>
            <pc:docMk/>
            <pc:sldMk cId="3351423776" sldId="259"/>
            <ac:picMk id="2100" creationId="{D22F779B-40F5-BCD1-57BD-7BBFEBD9F46C}"/>
          </ac:picMkLst>
        </pc:picChg>
        <pc:picChg chg="del mod">
          <ac:chgData name="Arash Shahidi" userId="" providerId="" clId="Web-{30134F64-B7E9-43A3-9079-79312413DD33}" dt="2023-09-27T06:44:09.932" v="98"/>
          <ac:picMkLst>
            <pc:docMk/>
            <pc:sldMk cId="3351423776" sldId="259"/>
            <ac:picMk id="2101" creationId="{27AE43D0-D9F6-84E1-F64A-4A4DB1536932}"/>
          </ac:picMkLst>
        </pc:picChg>
        <pc:picChg chg="del">
          <ac:chgData name="Arash Shahidi" userId="" providerId="" clId="Web-{30134F64-B7E9-43A3-9079-79312413DD33}" dt="2023-09-27T06:56:58.783" v="342"/>
          <ac:picMkLst>
            <pc:docMk/>
            <pc:sldMk cId="3351423776" sldId="259"/>
            <ac:picMk id="2102" creationId="{E62DC7E7-9D89-B8A1-98DE-93C07ADA46A3}"/>
          </ac:picMkLst>
        </pc:picChg>
        <pc:picChg chg="del">
          <ac:chgData name="Arash Shahidi" userId="" providerId="" clId="Web-{30134F64-B7E9-43A3-9079-79312413DD33}" dt="2023-09-27T06:56:58.783" v="341"/>
          <ac:picMkLst>
            <pc:docMk/>
            <pc:sldMk cId="3351423776" sldId="259"/>
            <ac:picMk id="2103" creationId="{3A4C7F92-FE7C-7807-4F1F-65AAD10F1CE4}"/>
          </ac:picMkLst>
        </pc:picChg>
        <pc:picChg chg="add del">
          <ac:chgData name="Arash Shahidi" userId="" providerId="" clId="Web-{30134F64-B7E9-43A3-9079-79312413DD33}" dt="2023-09-27T06:48:20.575" v="168"/>
          <ac:picMkLst>
            <pc:docMk/>
            <pc:sldMk cId="3351423776" sldId="259"/>
            <ac:picMk id="2109" creationId="{9D982321-7C2B-ADF4-F15D-D624F9A4D9D3}"/>
          </ac:picMkLst>
        </pc:picChg>
        <pc:picChg chg="add del">
          <ac:chgData name="Arash Shahidi" userId="" providerId="" clId="Web-{30134F64-B7E9-43A3-9079-79312413DD33}" dt="2023-09-27T06:48:20.575" v="168"/>
          <ac:picMkLst>
            <pc:docMk/>
            <pc:sldMk cId="3351423776" sldId="259"/>
            <ac:picMk id="2110" creationId="{1F490484-662A-BD29-FB80-A349866F52DD}"/>
          </ac:picMkLst>
        </pc:picChg>
        <pc:picChg chg="add del">
          <ac:chgData name="Arash Shahidi" userId="" providerId="" clId="Web-{30134F64-B7E9-43A3-9079-79312413DD33}" dt="2023-09-27T06:48:20.575" v="168"/>
          <ac:picMkLst>
            <pc:docMk/>
            <pc:sldMk cId="3351423776" sldId="259"/>
            <ac:picMk id="2111" creationId="{0F16BFC3-A22C-850F-A33A-79E37F5B2421}"/>
          </ac:picMkLst>
        </pc:picChg>
        <pc:picChg chg="add del">
          <ac:chgData name="Arash Shahidi" userId="" providerId="" clId="Web-{30134F64-B7E9-43A3-9079-79312413DD33}" dt="2023-09-27T06:48:20.575" v="168"/>
          <ac:picMkLst>
            <pc:docMk/>
            <pc:sldMk cId="3351423776" sldId="259"/>
            <ac:picMk id="2113" creationId="{41C3D972-6485-B994-2882-AF219783B557}"/>
          </ac:picMkLst>
        </pc:picChg>
        <pc:picChg chg="add del">
          <ac:chgData name="Arash Shahidi" userId="" providerId="" clId="Web-{30134F64-B7E9-43A3-9079-79312413DD33}" dt="2023-09-27T06:48:20.575" v="168"/>
          <ac:picMkLst>
            <pc:docMk/>
            <pc:sldMk cId="3351423776" sldId="259"/>
            <ac:picMk id="2114" creationId="{2C65735E-A257-4E84-B0B6-B9E53C7213F8}"/>
          </ac:picMkLst>
        </pc:picChg>
        <pc:picChg chg="add del">
          <ac:chgData name="Arash Shahidi" userId="" providerId="" clId="Web-{30134F64-B7E9-43A3-9079-79312413DD33}" dt="2023-09-27T06:48:20.575" v="168"/>
          <ac:picMkLst>
            <pc:docMk/>
            <pc:sldMk cId="3351423776" sldId="259"/>
            <ac:picMk id="2115" creationId="{1A91F224-157E-C367-DD2B-B218410812BD}"/>
          </ac:picMkLst>
        </pc:picChg>
        <pc:picChg chg="add del">
          <ac:chgData name="Arash Shahidi" userId="" providerId="" clId="Web-{30134F64-B7E9-43A3-9079-79312413DD33}" dt="2023-09-27T06:48:20.575" v="168"/>
          <ac:picMkLst>
            <pc:docMk/>
            <pc:sldMk cId="3351423776" sldId="259"/>
            <ac:picMk id="2116" creationId="{D4D8AA43-A1D9-D069-FA66-185DF2F83DAF}"/>
          </ac:picMkLst>
        </pc:picChg>
        <pc:picChg chg="add del">
          <ac:chgData name="Arash Shahidi" userId="" providerId="" clId="Web-{30134F64-B7E9-43A3-9079-79312413DD33}" dt="2023-09-27T06:48:20.575" v="168"/>
          <ac:picMkLst>
            <pc:docMk/>
            <pc:sldMk cId="3351423776" sldId="259"/>
            <ac:picMk id="2117" creationId="{4E39D270-5F4F-5976-7538-63C01E509A5C}"/>
          </ac:picMkLst>
        </pc:picChg>
        <pc:picChg chg="add del mod">
          <ac:chgData name="Arash Shahidi" userId="" providerId="" clId="Web-{30134F64-B7E9-43A3-9079-79312413DD33}" dt="2023-09-27T06:57:09.487" v="348"/>
          <ac:picMkLst>
            <pc:docMk/>
            <pc:sldMk cId="3351423776" sldId="259"/>
            <ac:picMk id="2118" creationId="{C1E6E004-3312-9FFE-E97E-1ACFCE6E1D2D}"/>
          </ac:picMkLst>
        </pc:picChg>
        <pc:picChg chg="add del mod">
          <ac:chgData name="Arash Shahidi" userId="" providerId="" clId="Web-{30134F64-B7E9-43A3-9079-79312413DD33}" dt="2023-09-27T06:57:09.487" v="347"/>
          <ac:picMkLst>
            <pc:docMk/>
            <pc:sldMk cId="3351423776" sldId="259"/>
            <ac:picMk id="2119" creationId="{4A49247A-0E37-53C5-581A-94C0E78AA13B}"/>
          </ac:picMkLst>
        </pc:picChg>
        <pc:picChg chg="add del mod">
          <ac:chgData name="Arash Shahidi" userId="" providerId="" clId="Web-{30134F64-B7E9-43A3-9079-79312413DD33}" dt="2023-09-27T06:57:09.487" v="346"/>
          <ac:picMkLst>
            <pc:docMk/>
            <pc:sldMk cId="3351423776" sldId="259"/>
            <ac:picMk id="2120" creationId="{617F3362-F888-E16F-0C6C-E196D1FBCF46}"/>
          </ac:picMkLst>
        </pc:picChg>
        <pc:picChg chg="add del mod">
          <ac:chgData name="Arash Shahidi" userId="" providerId="" clId="Web-{30134F64-B7E9-43A3-9079-79312413DD33}" dt="2023-09-27T06:57:09.487" v="345"/>
          <ac:picMkLst>
            <pc:docMk/>
            <pc:sldMk cId="3351423776" sldId="259"/>
            <ac:picMk id="2121" creationId="{61B4AE8A-E49D-DBD2-4FC3-7DF99F88A138}"/>
          </ac:picMkLst>
        </pc:picChg>
        <pc:picChg chg="add del mod">
          <ac:chgData name="Arash Shahidi" userId="" providerId="" clId="Web-{30134F64-B7E9-43A3-9079-79312413DD33}" dt="2023-09-27T06:57:09.487" v="344"/>
          <ac:picMkLst>
            <pc:docMk/>
            <pc:sldMk cId="3351423776" sldId="259"/>
            <ac:picMk id="2122" creationId="{41883168-E2F5-1443-1CEB-7D6F4362248A}"/>
          </ac:picMkLst>
        </pc:picChg>
        <pc:picChg chg="add del mod">
          <ac:chgData name="Arash Shahidi" userId="" providerId="" clId="Web-{30134F64-B7E9-43A3-9079-79312413DD33}" dt="2023-09-27T06:57:09.487" v="343"/>
          <ac:picMkLst>
            <pc:docMk/>
            <pc:sldMk cId="3351423776" sldId="259"/>
            <ac:picMk id="2123" creationId="{5428976D-3752-3D9C-CE2D-96C71F571D94}"/>
          </ac:picMkLst>
        </pc:picChg>
        <pc:picChg chg="add del mod">
          <ac:chgData name="Arash Shahidi" userId="" providerId="" clId="Web-{30134F64-B7E9-43A3-9079-79312413DD33}" dt="2023-09-27T06:58:59.197" v="364"/>
          <ac:picMkLst>
            <pc:docMk/>
            <pc:sldMk cId="3351423776" sldId="259"/>
            <ac:picMk id="2124" creationId="{BA5E2519-6D41-A913-435C-145938474FC5}"/>
          </ac:picMkLst>
        </pc:picChg>
        <pc:picChg chg="add del mod">
          <ac:chgData name="Arash Shahidi" userId="" providerId="" clId="Web-{30134F64-B7E9-43A3-9079-79312413DD33}" dt="2023-09-27T06:58:59.197" v="363"/>
          <ac:picMkLst>
            <pc:docMk/>
            <pc:sldMk cId="3351423776" sldId="259"/>
            <ac:picMk id="2125" creationId="{DCAA1258-BC3D-CAC7-60B0-C5F4E422762D}"/>
          </ac:picMkLst>
        </pc:picChg>
        <pc:picChg chg="add del mod">
          <ac:chgData name="Arash Shahidi" userId="" providerId="" clId="Web-{30134F64-B7E9-43A3-9079-79312413DD33}" dt="2023-09-27T06:58:59.197" v="362"/>
          <ac:picMkLst>
            <pc:docMk/>
            <pc:sldMk cId="3351423776" sldId="259"/>
            <ac:picMk id="2126" creationId="{2D77B27E-EF22-E5C0-1CCB-AA076640E280}"/>
          </ac:picMkLst>
        </pc:picChg>
      </pc:sldChg>
    </pc:docChg>
  </pc:docChgLst>
  <pc:docChgLst>
    <pc:chgData name="Anna Umurzakova" userId="b0qqrM7TMNBFKmhCfxWUZ6KMtIAizKsnWzzMk9w9Mdg=" providerId="None" clId="Web-{D39CB990-B3CD-4C9A-8B28-E105EB9CBB5E}"/>
    <pc:docChg chg="modSld">
      <pc:chgData name="Anna Umurzakova" userId="b0qqrM7TMNBFKmhCfxWUZ6KMtIAizKsnWzzMk9w9Mdg=" providerId="None" clId="Web-{D39CB990-B3CD-4C9A-8B28-E105EB9CBB5E}" dt="2023-05-16T04:46:35.970" v="1162" actId="20577"/>
      <pc:docMkLst>
        <pc:docMk/>
      </pc:docMkLst>
      <pc:sldChg chg="addSp delSp modSp">
        <pc:chgData name="Anna Umurzakova" userId="b0qqrM7TMNBFKmhCfxWUZ6KMtIAizKsnWzzMk9w9Mdg=" providerId="None" clId="Web-{D39CB990-B3CD-4C9A-8B28-E105EB9CBB5E}" dt="2023-05-16T04:46:35.970" v="1162" actId="20577"/>
        <pc:sldMkLst>
          <pc:docMk/>
          <pc:sldMk cId="3351423776" sldId="259"/>
        </pc:sldMkLst>
        <pc:spChg chg="mod">
          <ac:chgData name="Anna Umurzakova" userId="b0qqrM7TMNBFKmhCfxWUZ6KMtIAizKsnWzzMk9w9Mdg=" providerId="None" clId="Web-{D39CB990-B3CD-4C9A-8B28-E105EB9CBB5E}" dt="2023-05-16T04:27:08.732" v="31" actId="1076"/>
          <ac:spMkLst>
            <pc:docMk/>
            <pc:sldMk cId="3351423776" sldId="259"/>
            <ac:spMk id="4" creationId="{0726AA72-6E99-0243-8560-469CF1143FD6}"/>
          </ac:spMkLst>
        </pc:spChg>
        <pc:spChg chg="mod">
          <ac:chgData name="Anna Umurzakova" userId="b0qqrM7TMNBFKmhCfxWUZ6KMtIAizKsnWzzMk9w9Mdg=" providerId="None" clId="Web-{D39CB990-B3CD-4C9A-8B28-E105EB9CBB5E}" dt="2023-05-16T04:29:48.629" v="82" actId="1076"/>
          <ac:spMkLst>
            <pc:docMk/>
            <pc:sldMk cId="3351423776" sldId="259"/>
            <ac:spMk id="5" creationId="{DC56C3C2-78D7-51CC-FAF6-39C893FA0AFF}"/>
          </ac:spMkLst>
        </pc:spChg>
        <pc:spChg chg="mod">
          <ac:chgData name="Anna Umurzakova" userId="b0qqrM7TMNBFKmhCfxWUZ6KMtIAizKsnWzzMk9w9Mdg=" providerId="None" clId="Web-{D39CB990-B3CD-4C9A-8B28-E105EB9CBB5E}" dt="2023-05-16T04:30:00.755" v="85" actId="1076"/>
          <ac:spMkLst>
            <pc:docMk/>
            <pc:sldMk cId="3351423776" sldId="259"/>
            <ac:spMk id="14" creationId="{7348B6C5-2F6D-0E4A-84FA-D860D45E92B0}"/>
          </ac:spMkLst>
        </pc:spChg>
        <pc:spChg chg="mod">
          <ac:chgData name="Anna Umurzakova" userId="b0qqrM7TMNBFKmhCfxWUZ6KMtIAizKsnWzzMk9w9Mdg=" providerId="None" clId="Web-{D39CB990-B3CD-4C9A-8B28-E105EB9CBB5E}" dt="2023-05-16T04:29:35.332" v="78" actId="1076"/>
          <ac:spMkLst>
            <pc:docMk/>
            <pc:sldMk cId="3351423776" sldId="259"/>
            <ac:spMk id="23" creationId="{9539829A-233E-7A0C-DD2C-20275EC6679E}"/>
          </ac:spMkLst>
        </pc:spChg>
        <pc:spChg chg="add mod ord">
          <ac:chgData name="Anna Umurzakova" userId="b0qqrM7TMNBFKmhCfxWUZ6KMtIAizKsnWzzMk9w9Mdg=" providerId="None" clId="Web-{D39CB990-B3CD-4C9A-8B28-E105EB9CBB5E}" dt="2023-05-16T04:32:17.277" v="107"/>
          <ac:spMkLst>
            <pc:docMk/>
            <pc:sldMk cId="3351423776" sldId="259"/>
            <ac:spMk id="31" creationId="{67F9151D-EF8E-0781-6EF4-04962A5F9AD1}"/>
          </ac:spMkLst>
        </pc:spChg>
        <pc:spChg chg="add mod">
          <ac:chgData name="Anna Umurzakova" userId="b0qqrM7TMNBFKmhCfxWUZ6KMtIAizKsnWzzMk9w9Mdg=" providerId="None" clId="Web-{D39CB990-B3CD-4C9A-8B28-E105EB9CBB5E}" dt="2023-05-16T04:46:35.970" v="1162" actId="20577"/>
          <ac:spMkLst>
            <pc:docMk/>
            <pc:sldMk cId="3351423776" sldId="259"/>
            <ac:spMk id="35" creationId="{0266A1B3-1718-600F-5B6B-DF1A7E38514E}"/>
          </ac:spMkLst>
        </pc:spChg>
        <pc:picChg chg="add mod">
          <ac:chgData name="Anna Umurzakova" userId="b0qqrM7TMNBFKmhCfxWUZ6KMtIAizKsnWzzMk9w9Mdg=" providerId="None" clId="Web-{D39CB990-B3CD-4C9A-8B28-E105EB9CBB5E}" dt="2023-05-16T04:30:20.928" v="90" actId="1076"/>
          <ac:picMkLst>
            <pc:docMk/>
            <pc:sldMk cId="3351423776" sldId="259"/>
            <ac:picMk id="2" creationId="{2C901272-43B7-F69A-E810-A854C0517C2E}"/>
          </ac:picMkLst>
        </pc:picChg>
        <pc:picChg chg="mod">
          <ac:chgData name="Anna Umurzakova" userId="b0qqrM7TMNBFKmhCfxWUZ6KMtIAizKsnWzzMk9w9Mdg=" providerId="None" clId="Web-{D39CB990-B3CD-4C9A-8B28-E105EB9CBB5E}" dt="2023-05-16T04:29:55.098" v="84" actId="1076"/>
          <ac:picMkLst>
            <pc:docMk/>
            <pc:sldMk cId="3351423776" sldId="259"/>
            <ac:picMk id="3" creationId="{2249C018-74C4-3B43-E1D7-74427684CFB8}"/>
          </ac:picMkLst>
        </pc:picChg>
        <pc:picChg chg="mod">
          <ac:chgData name="Anna Umurzakova" userId="b0qqrM7TMNBFKmhCfxWUZ6KMtIAizKsnWzzMk9w9Mdg=" providerId="None" clId="Web-{D39CB990-B3CD-4C9A-8B28-E105EB9CBB5E}" dt="2023-05-16T04:30:00.786" v="86" actId="1076"/>
          <ac:picMkLst>
            <pc:docMk/>
            <pc:sldMk cId="3351423776" sldId="259"/>
            <ac:picMk id="7" creationId="{17DED8CA-B805-50F9-6431-306C22CE496E}"/>
          </ac:picMkLst>
        </pc:picChg>
        <pc:picChg chg="add mod ord">
          <ac:chgData name="Anna Umurzakova" userId="b0qqrM7TMNBFKmhCfxWUZ6KMtIAizKsnWzzMk9w9Mdg=" providerId="None" clId="Web-{D39CB990-B3CD-4C9A-8B28-E105EB9CBB5E}" dt="2023-05-16T04:29:22.331" v="75" actId="1076"/>
          <ac:picMkLst>
            <pc:docMk/>
            <pc:sldMk cId="3351423776" sldId="259"/>
            <ac:picMk id="8" creationId="{5F65D025-439C-E04D-C6B3-2EC7431467A8}"/>
          </ac:picMkLst>
        </pc:picChg>
        <pc:picChg chg="add del mod">
          <ac:chgData name="Anna Umurzakova" userId="b0qqrM7TMNBFKmhCfxWUZ6KMtIAizKsnWzzMk9w9Mdg=" providerId="None" clId="Web-{D39CB990-B3CD-4C9A-8B28-E105EB9CBB5E}" dt="2023-05-16T04:33:20.107" v="120"/>
          <ac:picMkLst>
            <pc:docMk/>
            <pc:sldMk cId="3351423776" sldId="259"/>
            <ac:picMk id="12" creationId="{B3FEF788-8D0E-B9AA-EE2D-420A34ABFF16}"/>
          </ac:picMkLst>
        </pc:picChg>
        <pc:picChg chg="mod">
          <ac:chgData name="Anna Umurzakova" userId="b0qqrM7TMNBFKmhCfxWUZ6KMtIAizKsnWzzMk9w9Mdg=" providerId="None" clId="Web-{D39CB990-B3CD-4C9A-8B28-E105EB9CBB5E}" dt="2023-05-16T04:30:00.817" v="87" actId="1076"/>
          <ac:picMkLst>
            <pc:docMk/>
            <pc:sldMk cId="3351423776" sldId="259"/>
            <ac:picMk id="15" creationId="{6FD26FAE-0747-6F67-B227-2B0CC834C313}"/>
          </ac:picMkLst>
        </pc:picChg>
        <pc:picChg chg="mod">
          <ac:chgData name="Anna Umurzakova" userId="b0qqrM7TMNBFKmhCfxWUZ6KMtIAizKsnWzzMk9w9Mdg=" providerId="None" clId="Web-{D39CB990-B3CD-4C9A-8B28-E105EB9CBB5E}" dt="2023-05-16T04:29:31.082" v="77" actId="1076"/>
          <ac:picMkLst>
            <pc:docMk/>
            <pc:sldMk cId="3351423776" sldId="259"/>
            <ac:picMk id="18" creationId="{572D08CE-7D14-A7A6-D3DF-2B212E553E16}"/>
          </ac:picMkLst>
        </pc:picChg>
        <pc:picChg chg="mod">
          <ac:chgData name="Anna Umurzakova" userId="b0qqrM7TMNBFKmhCfxWUZ6KMtIAizKsnWzzMk9w9Mdg=" providerId="None" clId="Web-{D39CB990-B3CD-4C9A-8B28-E105EB9CBB5E}" dt="2023-05-16T04:29:26.175" v="76" actId="1076"/>
          <ac:picMkLst>
            <pc:docMk/>
            <pc:sldMk cId="3351423776" sldId="259"/>
            <ac:picMk id="20" creationId="{0BD8FEEC-3A32-6D04-9411-0AFE7B02DB29}"/>
          </ac:picMkLst>
        </pc:picChg>
        <pc:picChg chg="add mod">
          <ac:chgData name="Anna Umurzakova" userId="b0qqrM7TMNBFKmhCfxWUZ6KMtIAizKsnWzzMk9w9Mdg=" providerId="None" clId="Web-{D39CB990-B3CD-4C9A-8B28-E105EB9CBB5E}" dt="2023-05-16T04:33:37.030" v="126" actId="1076"/>
          <ac:picMkLst>
            <pc:docMk/>
            <pc:sldMk cId="3351423776" sldId="259"/>
            <ac:picMk id="32" creationId="{6AE20D78-DAFE-2A8D-E10B-0DE19E0D6D2C}"/>
          </ac:picMkLst>
        </pc:picChg>
        <pc:picChg chg="mod">
          <ac:chgData name="Anna Umurzakova" userId="b0qqrM7TMNBFKmhCfxWUZ6KMtIAizKsnWzzMk9w9Mdg=" providerId="None" clId="Web-{D39CB990-B3CD-4C9A-8B28-E105EB9CBB5E}" dt="2023-05-16T04:29:55.067" v="83" actId="1076"/>
          <ac:picMkLst>
            <pc:docMk/>
            <pc:sldMk cId="3351423776" sldId="259"/>
            <ac:picMk id="2065" creationId="{763441AF-6D68-2683-10C6-EE955E388A1D}"/>
          </ac:picMkLst>
        </pc:picChg>
      </pc:sldChg>
    </pc:docChg>
  </pc:docChgLst>
  <pc:docChgLst>
    <pc:chgData name="Arash Shahidi" userId="BcQC9VB3QFfiGVNx9ORoWNbu4If01SyTi4XE8Y4Jdxw=" providerId="None" clId="Web-{9BA0A2B9-17E4-457E-BCCA-F93443DC3A84}"/>
    <pc:docChg chg="modSld">
      <pc:chgData name="Arash Shahidi" userId="BcQC9VB3QFfiGVNx9ORoWNbu4If01SyTi4XE8Y4Jdxw=" providerId="None" clId="Web-{9BA0A2B9-17E4-457E-BCCA-F93443DC3A84}" dt="2023-06-27T16:47:47.497" v="25" actId="1076"/>
      <pc:docMkLst>
        <pc:docMk/>
      </pc:docMkLst>
      <pc:sldChg chg="delSp modSp">
        <pc:chgData name="Arash Shahidi" userId="BcQC9VB3QFfiGVNx9ORoWNbu4If01SyTi4XE8Y4Jdxw=" providerId="None" clId="Web-{9BA0A2B9-17E4-457E-BCCA-F93443DC3A84}" dt="2023-06-27T16:47:47.497" v="25" actId="1076"/>
        <pc:sldMkLst>
          <pc:docMk/>
          <pc:sldMk cId="3351423776" sldId="259"/>
        </pc:sldMkLst>
        <pc:spChg chg="mod">
          <ac:chgData name="Arash Shahidi" userId="BcQC9VB3QFfiGVNx9ORoWNbu4If01SyTi4XE8Y4Jdxw=" providerId="None" clId="Web-{9BA0A2B9-17E4-457E-BCCA-F93443DC3A84}" dt="2023-06-27T16:47:47.482" v="20" actId="1076"/>
          <ac:spMkLst>
            <pc:docMk/>
            <pc:sldMk cId="3351423776" sldId="259"/>
            <ac:spMk id="35" creationId="{0266A1B3-1718-600F-5B6B-DF1A7E38514E}"/>
          </ac:spMkLst>
        </pc:spChg>
        <pc:spChg chg="mod">
          <ac:chgData name="Arash Shahidi" userId="BcQC9VB3QFfiGVNx9ORoWNbu4If01SyTi4XE8Y4Jdxw=" providerId="None" clId="Web-{9BA0A2B9-17E4-457E-BCCA-F93443DC3A84}" dt="2023-06-27T16:47:44.747" v="19" actId="1076"/>
          <ac:spMkLst>
            <pc:docMk/>
            <pc:sldMk cId="3351423776" sldId="259"/>
            <ac:spMk id="2048" creationId="{B75C55BB-2B7B-FAB3-3BF0-A4482E151BF3}"/>
          </ac:spMkLst>
        </pc:spChg>
        <pc:spChg chg="del">
          <ac:chgData name="Arash Shahidi" userId="BcQC9VB3QFfiGVNx9ORoWNbu4If01SyTi4XE8Y4Jdxw=" providerId="None" clId="Web-{9BA0A2B9-17E4-457E-BCCA-F93443DC3A84}" dt="2023-06-27T15:46:00.215" v="0"/>
          <ac:spMkLst>
            <pc:docMk/>
            <pc:sldMk cId="3351423776" sldId="259"/>
            <ac:spMk id="2053" creationId="{2DD527A0-6148-76A4-5040-A80C3AB654D6}"/>
          </ac:spMkLst>
        </pc:spChg>
        <pc:spChg chg="mod">
          <ac:chgData name="Arash Shahidi" userId="BcQC9VB3QFfiGVNx9ORoWNbu4If01SyTi4XE8Y4Jdxw=" providerId="None" clId="Web-{9BA0A2B9-17E4-457E-BCCA-F93443DC3A84}" dt="2023-06-27T16:47:47.482" v="21" actId="1076"/>
          <ac:spMkLst>
            <pc:docMk/>
            <pc:sldMk cId="3351423776" sldId="259"/>
            <ac:spMk id="2062" creationId="{C1865FBB-A5FB-D3FA-AE35-7ED0F04761BA}"/>
          </ac:spMkLst>
        </pc:spChg>
        <pc:picChg chg="mod">
          <ac:chgData name="Arash Shahidi" userId="BcQC9VB3QFfiGVNx9ORoWNbu4If01SyTi4XE8Y4Jdxw=" providerId="None" clId="Web-{9BA0A2B9-17E4-457E-BCCA-F93443DC3A84}" dt="2023-06-27T16:47:47.497" v="25" actId="1076"/>
          <ac:picMkLst>
            <pc:docMk/>
            <pc:sldMk cId="3351423776" sldId="259"/>
            <ac:picMk id="21" creationId="{B83C5B5C-C325-EE09-096D-E2959DF36140}"/>
          </ac:picMkLst>
        </pc:picChg>
        <pc:picChg chg="mod">
          <ac:chgData name="Arash Shahidi" userId="BcQC9VB3QFfiGVNx9ORoWNbu4If01SyTi4XE8Y4Jdxw=" providerId="None" clId="Web-{9BA0A2B9-17E4-457E-BCCA-F93443DC3A84}" dt="2023-06-27T16:47:47.497" v="24" actId="1076"/>
          <ac:picMkLst>
            <pc:docMk/>
            <pc:sldMk cId="3351423776" sldId="259"/>
            <ac:picMk id="22" creationId="{35A78674-1258-240E-21A6-C26B79B60644}"/>
          </ac:picMkLst>
        </pc:picChg>
        <pc:picChg chg="mod">
          <ac:chgData name="Arash Shahidi" userId="BcQC9VB3QFfiGVNx9ORoWNbu4If01SyTi4XE8Y4Jdxw=" providerId="None" clId="Web-{9BA0A2B9-17E4-457E-BCCA-F93443DC3A84}" dt="2023-06-27T16:47:47.497" v="23" actId="1076"/>
          <ac:picMkLst>
            <pc:docMk/>
            <pc:sldMk cId="3351423776" sldId="259"/>
            <ac:picMk id="2056" creationId="{AEE3AFA9-8223-6024-12A6-BE71E27ED102}"/>
          </ac:picMkLst>
        </pc:picChg>
        <pc:picChg chg="mod">
          <ac:chgData name="Arash Shahidi" userId="BcQC9VB3QFfiGVNx9ORoWNbu4If01SyTi4XE8Y4Jdxw=" providerId="None" clId="Web-{9BA0A2B9-17E4-457E-BCCA-F93443DC3A84}" dt="2023-06-27T16:47:47.497" v="22" actId="1076"/>
          <ac:picMkLst>
            <pc:docMk/>
            <pc:sldMk cId="3351423776" sldId="259"/>
            <ac:picMk id="2059" creationId="{AEBC0194-1AC1-4909-19C5-C271B40B30B1}"/>
          </ac:picMkLst>
        </pc:picChg>
        <pc:picChg chg="mod">
          <ac:chgData name="Arash Shahidi" userId="BcQC9VB3QFfiGVNx9ORoWNbu4If01SyTi4XE8Y4Jdxw=" providerId="None" clId="Web-{9BA0A2B9-17E4-457E-BCCA-F93443DC3A84}" dt="2023-06-27T15:46:11.934" v="3" actId="1076"/>
          <ac:picMkLst>
            <pc:docMk/>
            <pc:sldMk cId="3351423776" sldId="259"/>
            <ac:picMk id="2069" creationId="{8E8CD1E3-E16B-EE33-2FED-DA1A00774645}"/>
          </ac:picMkLst>
        </pc:picChg>
        <pc:picChg chg="mod">
          <ac:chgData name="Arash Shahidi" userId="BcQC9VB3QFfiGVNx9ORoWNbu4If01SyTi4XE8Y4Jdxw=" providerId="None" clId="Web-{9BA0A2B9-17E4-457E-BCCA-F93443DC3A84}" dt="2023-06-27T15:46:09.434" v="2" actId="1076"/>
          <ac:picMkLst>
            <pc:docMk/>
            <pc:sldMk cId="3351423776" sldId="259"/>
            <ac:picMk id="2072" creationId="{FCF5D79B-4062-70C5-2B95-4290ACA3892B}"/>
          </ac:picMkLst>
        </pc:picChg>
      </pc:sldChg>
    </pc:docChg>
  </pc:docChgLst>
  <pc:docChgLst>
    <pc:chgData name="Anna Umurzakova" userId="b0qqrM7TMNBFKmhCfxWUZ6KMtIAizKsnWzzMk9w9Mdg=" providerId="None" clId="Web-{62AA7A34-BDE1-4780-AB07-4DC627E3C9AA}"/>
    <pc:docChg chg="modSld">
      <pc:chgData name="Anna Umurzakova" userId="b0qqrM7TMNBFKmhCfxWUZ6KMtIAizKsnWzzMk9w9Mdg=" providerId="None" clId="Web-{62AA7A34-BDE1-4780-AB07-4DC627E3C9AA}" dt="2023-05-16T08:15:20.399" v="2259" actId="1076"/>
      <pc:docMkLst>
        <pc:docMk/>
      </pc:docMkLst>
      <pc:sldChg chg="addSp delSp modSp">
        <pc:chgData name="Anna Umurzakova" userId="b0qqrM7TMNBFKmhCfxWUZ6KMtIAizKsnWzzMk9w9Mdg=" providerId="None" clId="Web-{62AA7A34-BDE1-4780-AB07-4DC627E3C9AA}" dt="2023-05-16T08:15:20.399" v="2259" actId="1076"/>
        <pc:sldMkLst>
          <pc:docMk/>
          <pc:sldMk cId="3351423776" sldId="259"/>
        </pc:sldMkLst>
        <pc:spChg chg="mod">
          <ac:chgData name="Anna Umurzakova" userId="b0qqrM7TMNBFKmhCfxWUZ6KMtIAizKsnWzzMk9w9Mdg=" providerId="None" clId="Web-{62AA7A34-BDE1-4780-AB07-4DC627E3C9AA}" dt="2023-05-16T08:12:48.551" v="2194" actId="1076"/>
          <ac:spMkLst>
            <pc:docMk/>
            <pc:sldMk cId="3351423776" sldId="259"/>
            <ac:spMk id="5" creationId="{DC56C3C2-78D7-51CC-FAF6-39C893FA0AFF}"/>
          </ac:spMkLst>
        </pc:spChg>
        <pc:spChg chg="mod">
          <ac:chgData name="Anna Umurzakova" userId="b0qqrM7TMNBFKmhCfxWUZ6KMtIAizKsnWzzMk9w9Mdg=" providerId="None" clId="Web-{62AA7A34-BDE1-4780-AB07-4DC627E3C9AA}" dt="2023-05-16T07:26:19.716" v="1389" actId="1076"/>
          <ac:spMkLst>
            <pc:docMk/>
            <pc:sldMk cId="3351423776" sldId="259"/>
            <ac:spMk id="14" creationId="{7348B6C5-2F6D-0E4A-84FA-D860D45E92B0}"/>
          </ac:spMkLst>
        </pc:spChg>
        <pc:spChg chg="mod">
          <ac:chgData name="Anna Umurzakova" userId="b0qqrM7TMNBFKmhCfxWUZ6KMtIAizKsnWzzMk9w9Mdg=" providerId="None" clId="Web-{62AA7A34-BDE1-4780-AB07-4DC627E3C9AA}" dt="2023-05-16T07:26:15.106" v="1388" actId="1076"/>
          <ac:spMkLst>
            <pc:docMk/>
            <pc:sldMk cId="3351423776" sldId="259"/>
            <ac:spMk id="23" creationId="{9539829A-233E-7A0C-DD2C-20275EC6679E}"/>
          </ac:spMkLst>
        </pc:spChg>
        <pc:spChg chg="mod">
          <ac:chgData name="Anna Umurzakova" userId="b0qqrM7TMNBFKmhCfxWUZ6KMtIAizKsnWzzMk9w9Mdg=" providerId="None" clId="Web-{62AA7A34-BDE1-4780-AB07-4DC627E3C9AA}" dt="2023-05-16T07:32:04.070" v="1489" actId="1076"/>
          <ac:spMkLst>
            <pc:docMk/>
            <pc:sldMk cId="3351423776" sldId="259"/>
            <ac:spMk id="25" creationId="{559ADA96-B56B-CC44-BB31-2E2C64CB0FCC}"/>
          </ac:spMkLst>
        </pc:spChg>
        <pc:spChg chg="mod">
          <ac:chgData name="Anna Umurzakova" userId="b0qqrM7TMNBFKmhCfxWUZ6KMtIAizKsnWzzMk9w9Mdg=" providerId="None" clId="Web-{62AA7A34-BDE1-4780-AB07-4DC627E3C9AA}" dt="2023-05-16T06:31:34.413" v="56" actId="14100"/>
          <ac:spMkLst>
            <pc:docMk/>
            <pc:sldMk cId="3351423776" sldId="259"/>
            <ac:spMk id="26" creationId="{555E920A-69D2-2A4B-93F6-C8C89893A340}"/>
          </ac:spMkLst>
        </pc:spChg>
        <pc:spChg chg="mod">
          <ac:chgData name="Anna Umurzakova" userId="b0qqrM7TMNBFKmhCfxWUZ6KMtIAizKsnWzzMk9w9Mdg=" providerId="None" clId="Web-{62AA7A34-BDE1-4780-AB07-4DC627E3C9AA}" dt="2023-05-16T07:26:03.043" v="1384" actId="14100"/>
          <ac:spMkLst>
            <pc:docMk/>
            <pc:sldMk cId="3351423776" sldId="259"/>
            <ac:spMk id="35" creationId="{0266A1B3-1718-600F-5B6B-DF1A7E38514E}"/>
          </ac:spMkLst>
        </pc:spChg>
        <pc:spChg chg="mod">
          <ac:chgData name="Anna Umurzakova" userId="b0qqrM7TMNBFKmhCfxWUZ6KMtIAizKsnWzzMk9w9Mdg=" providerId="None" clId="Web-{62AA7A34-BDE1-4780-AB07-4DC627E3C9AA}" dt="2023-05-16T07:53:40.828" v="1814" actId="1076"/>
          <ac:spMkLst>
            <pc:docMk/>
            <pc:sldMk cId="3351423776" sldId="259"/>
            <ac:spMk id="44" creationId="{0436C126-D250-6246-B049-B6C8D28DCA38}"/>
          </ac:spMkLst>
        </pc:spChg>
        <pc:spChg chg="mod">
          <ac:chgData name="Anna Umurzakova" userId="b0qqrM7TMNBFKmhCfxWUZ6KMtIAizKsnWzzMk9w9Mdg=" providerId="None" clId="Web-{62AA7A34-BDE1-4780-AB07-4DC627E3C9AA}" dt="2023-05-16T07:48:25.303" v="1724" actId="1076"/>
          <ac:spMkLst>
            <pc:docMk/>
            <pc:sldMk cId="3351423776" sldId="259"/>
            <ac:spMk id="45" creationId="{C633B7AB-5932-3244-AEF8-D4F5D67DD940}"/>
          </ac:spMkLst>
        </pc:spChg>
        <pc:spChg chg="del">
          <ac:chgData name="Anna Umurzakova" userId="b0qqrM7TMNBFKmhCfxWUZ6KMtIAizKsnWzzMk9w9Mdg=" providerId="None" clId="Web-{62AA7A34-BDE1-4780-AB07-4DC627E3C9AA}" dt="2023-05-16T06:22:47.834" v="19"/>
          <ac:spMkLst>
            <pc:docMk/>
            <pc:sldMk cId="3351423776" sldId="259"/>
            <ac:spMk id="46" creationId="{5B579739-C2C8-3948-A816-E6FF6625D2E5}"/>
          </ac:spMkLst>
        </pc:spChg>
        <pc:spChg chg="mod">
          <ac:chgData name="Anna Umurzakova" userId="b0qqrM7TMNBFKmhCfxWUZ6KMtIAizKsnWzzMk9w9Mdg=" providerId="None" clId="Web-{62AA7A34-BDE1-4780-AB07-4DC627E3C9AA}" dt="2023-05-16T07:48:14.803" v="1720" actId="1076"/>
          <ac:spMkLst>
            <pc:docMk/>
            <pc:sldMk cId="3351423776" sldId="259"/>
            <ac:spMk id="52" creationId="{12A19B0F-9F7E-DF42-9602-6BF6872B29CC}"/>
          </ac:spMkLst>
        </pc:spChg>
        <pc:spChg chg="mod">
          <ac:chgData name="Anna Umurzakova" userId="b0qqrM7TMNBFKmhCfxWUZ6KMtIAizKsnWzzMk9w9Mdg=" providerId="None" clId="Web-{62AA7A34-BDE1-4780-AB07-4DC627E3C9AA}" dt="2023-05-16T07:48:55.210" v="1731" actId="1076"/>
          <ac:spMkLst>
            <pc:docMk/>
            <pc:sldMk cId="3351423776" sldId="259"/>
            <ac:spMk id="53" creationId="{83846C4E-ECD3-1144-B07B-C7C9C0DD4E7F}"/>
          </ac:spMkLst>
        </pc:spChg>
        <pc:spChg chg="mod">
          <ac:chgData name="Anna Umurzakova" userId="b0qqrM7TMNBFKmhCfxWUZ6KMtIAizKsnWzzMk9w9Mdg=" providerId="None" clId="Web-{62AA7A34-BDE1-4780-AB07-4DC627E3C9AA}" dt="2023-05-16T07:49:32.977" v="1739" actId="1076"/>
          <ac:spMkLst>
            <pc:docMk/>
            <pc:sldMk cId="3351423776" sldId="259"/>
            <ac:spMk id="54" creationId="{BD5E9880-CA96-B84F-B92A-868F6D7F29D8}"/>
          </ac:spMkLst>
        </pc:spChg>
        <pc:spChg chg="mod">
          <ac:chgData name="Anna Umurzakova" userId="b0qqrM7TMNBFKmhCfxWUZ6KMtIAizKsnWzzMk9w9Mdg=" providerId="None" clId="Web-{62AA7A34-BDE1-4780-AB07-4DC627E3C9AA}" dt="2023-05-16T07:51:43.215" v="1792" actId="1076"/>
          <ac:spMkLst>
            <pc:docMk/>
            <pc:sldMk cId="3351423776" sldId="259"/>
            <ac:spMk id="60" creationId="{1401AAA4-F30B-A08C-6C6B-8A2DEDF6D038}"/>
          </ac:spMkLst>
        </pc:spChg>
        <pc:spChg chg="mod">
          <ac:chgData name="Anna Umurzakova" userId="b0qqrM7TMNBFKmhCfxWUZ6KMtIAizKsnWzzMk9w9Mdg=" providerId="None" clId="Web-{62AA7A34-BDE1-4780-AB07-4DC627E3C9AA}" dt="2023-05-16T07:05:04.052" v="1044" actId="1076"/>
          <ac:spMkLst>
            <pc:docMk/>
            <pc:sldMk cId="3351423776" sldId="259"/>
            <ac:spMk id="62" creationId="{201BA381-C941-9FC6-E5AF-7E32AC04581F}"/>
          </ac:spMkLst>
        </pc:spChg>
        <pc:spChg chg="add del mod">
          <ac:chgData name="Anna Umurzakova" userId="b0qqrM7TMNBFKmhCfxWUZ6KMtIAizKsnWzzMk9w9Mdg=" providerId="None" clId="Web-{62AA7A34-BDE1-4780-AB07-4DC627E3C9AA}" dt="2023-05-16T06:24:38.463" v="27"/>
          <ac:spMkLst>
            <pc:docMk/>
            <pc:sldMk cId="3351423776" sldId="259"/>
            <ac:spMk id="63" creationId="{0A8B090D-0699-A243-B587-654C9D6A9ED8}"/>
          </ac:spMkLst>
        </pc:spChg>
        <pc:spChg chg="mod">
          <ac:chgData name="Anna Umurzakova" userId="b0qqrM7TMNBFKmhCfxWUZ6KMtIAizKsnWzzMk9w9Mdg=" providerId="None" clId="Web-{62AA7A34-BDE1-4780-AB07-4DC627E3C9AA}" dt="2023-05-16T07:05:04.099" v="1045" actId="1076"/>
          <ac:spMkLst>
            <pc:docMk/>
            <pc:sldMk cId="3351423776" sldId="259"/>
            <ac:spMk id="2048" creationId="{B75C55BB-2B7B-FAB3-3BF0-A4482E151BF3}"/>
          </ac:spMkLst>
        </pc:spChg>
        <pc:spChg chg="mod">
          <ac:chgData name="Anna Umurzakova" userId="b0qqrM7TMNBFKmhCfxWUZ6KMtIAizKsnWzzMk9w9Mdg=" providerId="None" clId="Web-{62AA7A34-BDE1-4780-AB07-4DC627E3C9AA}" dt="2023-05-16T07:26:27.966" v="1392" actId="1076"/>
          <ac:spMkLst>
            <pc:docMk/>
            <pc:sldMk cId="3351423776" sldId="259"/>
            <ac:spMk id="2049" creationId="{89038821-C5CC-8F0D-C3AE-1521C0C0C5DE}"/>
          </ac:spMkLst>
        </pc:spChg>
        <pc:spChg chg="mod">
          <ac:chgData name="Anna Umurzakova" userId="b0qqrM7TMNBFKmhCfxWUZ6KMtIAizKsnWzzMk9w9Mdg=" providerId="None" clId="Web-{62AA7A34-BDE1-4780-AB07-4DC627E3C9AA}" dt="2023-05-16T07:26:30.857" v="1393" actId="1076"/>
          <ac:spMkLst>
            <pc:docMk/>
            <pc:sldMk cId="3351423776" sldId="259"/>
            <ac:spMk id="2050" creationId="{D5854E8B-686E-519D-33E4-88ED9CCA96C1}"/>
          </ac:spMkLst>
        </pc:spChg>
        <pc:spChg chg="mod">
          <ac:chgData name="Anna Umurzakova" userId="b0qqrM7TMNBFKmhCfxWUZ6KMtIAizKsnWzzMk9w9Mdg=" providerId="None" clId="Web-{62AA7A34-BDE1-4780-AB07-4DC627E3C9AA}" dt="2023-05-16T07:26:34.419" v="1394" actId="1076"/>
          <ac:spMkLst>
            <pc:docMk/>
            <pc:sldMk cId="3351423776" sldId="259"/>
            <ac:spMk id="2051" creationId="{83B0790F-5032-60A2-ED22-A5578D10BD16}"/>
          </ac:spMkLst>
        </pc:spChg>
        <pc:spChg chg="mod">
          <ac:chgData name="Anna Umurzakova" userId="b0qqrM7TMNBFKmhCfxWUZ6KMtIAizKsnWzzMk9w9Mdg=" providerId="None" clId="Web-{62AA7A34-BDE1-4780-AB07-4DC627E3C9AA}" dt="2023-05-16T07:26:25.216" v="1391" actId="1076"/>
          <ac:spMkLst>
            <pc:docMk/>
            <pc:sldMk cId="3351423776" sldId="259"/>
            <ac:spMk id="2052" creationId="{13CC5AEB-467F-D14B-C25D-5E4DF26B8D19}"/>
          </ac:spMkLst>
        </pc:spChg>
        <pc:spChg chg="mod">
          <ac:chgData name="Anna Umurzakova" userId="b0qqrM7TMNBFKmhCfxWUZ6KMtIAizKsnWzzMk9w9Mdg=" providerId="None" clId="Web-{62AA7A34-BDE1-4780-AB07-4DC627E3C9AA}" dt="2023-05-16T07:25:10.120" v="1376" actId="1076"/>
          <ac:spMkLst>
            <pc:docMk/>
            <pc:sldMk cId="3351423776" sldId="259"/>
            <ac:spMk id="2053" creationId="{2DD527A0-6148-76A4-5040-A80C3AB654D6}"/>
          </ac:spMkLst>
        </pc:spChg>
        <pc:spChg chg="add mod">
          <ac:chgData name="Anna Umurzakova" userId="b0qqrM7TMNBFKmhCfxWUZ6KMtIAizKsnWzzMk9w9Mdg=" providerId="None" clId="Web-{62AA7A34-BDE1-4780-AB07-4DC627E3C9AA}" dt="2023-05-16T07:53:01.983" v="1808" actId="1076"/>
          <ac:spMkLst>
            <pc:docMk/>
            <pc:sldMk cId="3351423776" sldId="259"/>
            <ac:spMk id="2058" creationId="{9D7B78AA-5AD4-CB6F-2491-9B9697ADF524}"/>
          </ac:spMkLst>
        </pc:spChg>
        <pc:spChg chg="add del mod">
          <ac:chgData name="Anna Umurzakova" userId="b0qqrM7TMNBFKmhCfxWUZ6KMtIAizKsnWzzMk9w9Mdg=" providerId="None" clId="Web-{62AA7A34-BDE1-4780-AB07-4DC627E3C9AA}" dt="2023-05-16T08:12:48.614" v="2195" actId="1076"/>
          <ac:spMkLst>
            <pc:docMk/>
            <pc:sldMk cId="3351423776" sldId="259"/>
            <ac:spMk id="2060" creationId="{E8F4F0B8-9044-C648-C840-AC93D3A9C527}"/>
          </ac:spMkLst>
        </pc:spChg>
        <pc:spChg chg="mod">
          <ac:chgData name="Anna Umurzakova" userId="b0qqrM7TMNBFKmhCfxWUZ6KMtIAizKsnWzzMk9w9Mdg=" providerId="None" clId="Web-{62AA7A34-BDE1-4780-AB07-4DC627E3C9AA}" dt="2023-05-16T07:25:01.120" v="1371" actId="1076"/>
          <ac:spMkLst>
            <pc:docMk/>
            <pc:sldMk cId="3351423776" sldId="259"/>
            <ac:spMk id="2062" creationId="{C1865FBB-A5FB-D3FA-AE35-7ED0F04761BA}"/>
          </ac:spMkLst>
        </pc:spChg>
        <pc:spChg chg="add mod">
          <ac:chgData name="Anna Umurzakova" userId="b0qqrM7TMNBFKmhCfxWUZ6KMtIAizKsnWzzMk9w9Mdg=" providerId="None" clId="Web-{62AA7A34-BDE1-4780-AB07-4DC627E3C9AA}" dt="2023-05-16T07:57:13.585" v="1877" actId="1076"/>
          <ac:spMkLst>
            <pc:docMk/>
            <pc:sldMk cId="3351423776" sldId="259"/>
            <ac:spMk id="2071" creationId="{36A3B313-776A-0A13-E6FD-7ECD1A2BD926}"/>
          </ac:spMkLst>
        </pc:spChg>
        <pc:spChg chg="add mod">
          <ac:chgData name="Anna Umurzakova" userId="b0qqrM7TMNBFKmhCfxWUZ6KMtIAizKsnWzzMk9w9Mdg=" providerId="None" clId="Web-{62AA7A34-BDE1-4780-AB07-4DC627E3C9AA}" dt="2023-05-16T08:11:56.862" v="2183" actId="1076"/>
          <ac:spMkLst>
            <pc:docMk/>
            <pc:sldMk cId="3351423776" sldId="259"/>
            <ac:spMk id="2074" creationId="{4D0A7731-6EFF-21A9-E3AA-E1CDF80C6667}"/>
          </ac:spMkLst>
        </pc:spChg>
        <pc:spChg chg="add del mod">
          <ac:chgData name="Anna Umurzakova" userId="b0qqrM7TMNBFKmhCfxWUZ6KMtIAizKsnWzzMk9w9Mdg=" providerId="None" clId="Web-{62AA7A34-BDE1-4780-AB07-4DC627E3C9AA}" dt="2023-05-16T07:58:30.806" v="1887"/>
          <ac:spMkLst>
            <pc:docMk/>
            <pc:sldMk cId="3351423776" sldId="259"/>
            <ac:spMk id="2079" creationId="{4138BAD9-CAA9-BA9F-4FCA-381AEFD23009}"/>
          </ac:spMkLst>
        </pc:spChg>
        <pc:spChg chg="add mod">
          <ac:chgData name="Anna Umurzakova" userId="b0qqrM7TMNBFKmhCfxWUZ6KMtIAizKsnWzzMk9w9Mdg=" providerId="None" clId="Web-{62AA7A34-BDE1-4780-AB07-4DC627E3C9AA}" dt="2023-05-16T08:12:31.707" v="2191" actId="1076"/>
          <ac:spMkLst>
            <pc:docMk/>
            <pc:sldMk cId="3351423776" sldId="259"/>
            <ac:spMk id="2080" creationId="{DEB6162C-6BA2-D95B-CB65-76DBA009BFEC}"/>
          </ac:spMkLst>
        </pc:spChg>
        <pc:spChg chg="add mod">
          <ac:chgData name="Anna Umurzakova" userId="b0qqrM7TMNBFKmhCfxWUZ6KMtIAizKsnWzzMk9w9Mdg=" providerId="None" clId="Web-{62AA7A34-BDE1-4780-AB07-4DC627E3C9AA}" dt="2023-05-16T08:12:16.097" v="2188" actId="1076"/>
          <ac:spMkLst>
            <pc:docMk/>
            <pc:sldMk cId="3351423776" sldId="259"/>
            <ac:spMk id="2081" creationId="{BF0A991C-D953-1752-7E14-FA5B7422A155}"/>
          </ac:spMkLst>
        </pc:spChg>
        <pc:spChg chg="add mod">
          <ac:chgData name="Anna Umurzakova" userId="b0qqrM7TMNBFKmhCfxWUZ6KMtIAizKsnWzzMk9w9Mdg=" providerId="None" clId="Web-{62AA7A34-BDE1-4780-AB07-4DC627E3C9AA}" dt="2023-05-16T08:12:20.300" v="2189" actId="1076"/>
          <ac:spMkLst>
            <pc:docMk/>
            <pc:sldMk cId="3351423776" sldId="259"/>
            <ac:spMk id="2082" creationId="{8B5AEE5D-4ABB-5AAF-4E2C-D4400E367DDE}"/>
          </ac:spMkLst>
        </pc:spChg>
        <pc:spChg chg="add mod">
          <ac:chgData name="Anna Umurzakova" userId="b0qqrM7TMNBFKmhCfxWUZ6KMtIAizKsnWzzMk9w9Mdg=" providerId="None" clId="Web-{62AA7A34-BDE1-4780-AB07-4DC627E3C9AA}" dt="2023-05-16T08:12:02.300" v="2186"/>
          <ac:spMkLst>
            <pc:docMk/>
            <pc:sldMk cId="3351423776" sldId="259"/>
            <ac:spMk id="2083" creationId="{33356176-1BBE-4912-6CFF-F940F4AD08C6}"/>
          </ac:spMkLst>
        </pc:spChg>
        <pc:spChg chg="add del">
          <ac:chgData name="Anna Umurzakova" userId="b0qqrM7TMNBFKmhCfxWUZ6KMtIAizKsnWzzMk9w9Mdg=" providerId="None" clId="Web-{62AA7A34-BDE1-4780-AB07-4DC627E3C9AA}" dt="2023-05-16T08:11:39.393" v="2181"/>
          <ac:spMkLst>
            <pc:docMk/>
            <pc:sldMk cId="3351423776" sldId="259"/>
            <ac:spMk id="2084" creationId="{3C1C4D1B-EF14-C859-C432-878997036478}"/>
          </ac:spMkLst>
        </pc:spChg>
        <pc:spChg chg="add mod">
          <ac:chgData name="Anna Umurzakova" userId="b0qqrM7TMNBFKmhCfxWUZ6KMtIAizKsnWzzMk9w9Mdg=" providerId="None" clId="Web-{62AA7A34-BDE1-4780-AB07-4DC627E3C9AA}" dt="2023-05-16T08:15:20.399" v="2259" actId="1076"/>
          <ac:spMkLst>
            <pc:docMk/>
            <pc:sldMk cId="3351423776" sldId="259"/>
            <ac:spMk id="2086" creationId="{6C729CB5-C7C9-4DE1-268F-FEEBCA1351A0}"/>
          </ac:spMkLst>
        </pc:spChg>
        <pc:picChg chg="mod">
          <ac:chgData name="Anna Umurzakova" userId="b0qqrM7TMNBFKmhCfxWUZ6KMtIAizKsnWzzMk9w9Mdg=" providerId="None" clId="Web-{62AA7A34-BDE1-4780-AB07-4DC627E3C9AA}" dt="2023-05-16T08:12:48.504" v="2193" actId="1076"/>
          <ac:picMkLst>
            <pc:docMk/>
            <pc:sldMk cId="3351423776" sldId="259"/>
            <ac:picMk id="3" creationId="{2249C018-74C4-3B43-E1D7-74427684CFB8}"/>
          </ac:picMkLst>
        </pc:picChg>
        <pc:picChg chg="del">
          <ac:chgData name="Anna Umurzakova" userId="b0qqrM7TMNBFKmhCfxWUZ6KMtIAizKsnWzzMk9w9Mdg=" providerId="None" clId="Web-{62AA7A34-BDE1-4780-AB07-4DC627E3C9AA}" dt="2023-05-16T06:22:45.991" v="18"/>
          <ac:picMkLst>
            <pc:docMk/>
            <pc:sldMk cId="3351423776" sldId="259"/>
            <ac:picMk id="6" creationId="{E463F571-ED01-3C4C-804D-38949A5D4D95}"/>
          </ac:picMkLst>
        </pc:picChg>
        <pc:picChg chg="mod">
          <ac:chgData name="Anna Umurzakova" userId="b0qqrM7TMNBFKmhCfxWUZ6KMtIAizKsnWzzMk9w9Mdg=" providerId="None" clId="Web-{62AA7A34-BDE1-4780-AB07-4DC627E3C9AA}" dt="2023-05-16T07:25:24.605" v="1379" actId="1076"/>
          <ac:picMkLst>
            <pc:docMk/>
            <pc:sldMk cId="3351423776" sldId="259"/>
            <ac:picMk id="21" creationId="{B83C5B5C-C325-EE09-096D-E2959DF36140}"/>
          </ac:picMkLst>
        </pc:picChg>
        <pc:picChg chg="mod">
          <ac:chgData name="Anna Umurzakova" userId="b0qqrM7TMNBFKmhCfxWUZ6KMtIAizKsnWzzMk9w9Mdg=" providerId="None" clId="Web-{62AA7A34-BDE1-4780-AB07-4DC627E3C9AA}" dt="2023-05-16T07:24:13.556" v="1360" actId="1076"/>
          <ac:picMkLst>
            <pc:docMk/>
            <pc:sldMk cId="3351423776" sldId="259"/>
            <ac:picMk id="22" creationId="{35A78674-1258-240E-21A6-C26B79B60644}"/>
          </ac:picMkLst>
        </pc:picChg>
        <pc:picChg chg="mod">
          <ac:chgData name="Anna Umurzakova" userId="b0qqrM7TMNBFKmhCfxWUZ6KMtIAizKsnWzzMk9w9Mdg=" providerId="None" clId="Web-{62AA7A34-BDE1-4780-AB07-4DC627E3C9AA}" dt="2023-05-16T07:31:22.741" v="1482" actId="1076"/>
          <ac:picMkLst>
            <pc:docMk/>
            <pc:sldMk cId="3351423776" sldId="259"/>
            <ac:picMk id="24" creationId="{0109C3E8-6704-014D-9AFC-D3856550EF82}"/>
          </ac:picMkLst>
        </pc:picChg>
        <pc:picChg chg="mod">
          <ac:chgData name="Anna Umurzakova" userId="b0qqrM7TMNBFKmhCfxWUZ6KMtIAizKsnWzzMk9w9Mdg=" providerId="None" clId="Web-{62AA7A34-BDE1-4780-AB07-4DC627E3C9AA}" dt="2023-05-16T07:04:49.958" v="1041" actId="1076"/>
          <ac:picMkLst>
            <pc:docMk/>
            <pc:sldMk cId="3351423776" sldId="259"/>
            <ac:picMk id="27" creationId="{0656A4B5-841E-A14B-AE0B-A20E47AE2B34}"/>
          </ac:picMkLst>
        </pc:picChg>
        <pc:picChg chg="mod">
          <ac:chgData name="Anna Umurzakova" userId="b0qqrM7TMNBFKmhCfxWUZ6KMtIAizKsnWzzMk9w9Mdg=" providerId="None" clId="Web-{62AA7A34-BDE1-4780-AB07-4DC627E3C9AA}" dt="2023-05-16T07:30:24.442" v="1466" actId="1076"/>
          <ac:picMkLst>
            <pc:docMk/>
            <pc:sldMk cId="3351423776" sldId="259"/>
            <ac:picMk id="28" creationId="{FB1D115D-584A-B24F-A26A-B46C6334D382}"/>
          </ac:picMkLst>
        </pc:picChg>
        <pc:picChg chg="mod">
          <ac:chgData name="Anna Umurzakova" userId="b0qqrM7TMNBFKmhCfxWUZ6KMtIAizKsnWzzMk9w9Mdg=" providerId="None" clId="Web-{62AA7A34-BDE1-4780-AB07-4DC627E3C9AA}" dt="2023-05-16T07:30:59.521" v="1477" actId="1076"/>
          <ac:picMkLst>
            <pc:docMk/>
            <pc:sldMk cId="3351423776" sldId="259"/>
            <ac:picMk id="29" creationId="{29C9763B-6184-B344-82A2-9FE7F27C5F99}"/>
          </ac:picMkLst>
        </pc:picChg>
        <pc:picChg chg="mod">
          <ac:chgData name="Anna Umurzakova" userId="b0qqrM7TMNBFKmhCfxWUZ6KMtIAizKsnWzzMk9w9Mdg=" providerId="None" clId="Web-{62AA7A34-BDE1-4780-AB07-4DC627E3C9AA}" dt="2023-05-16T07:04:44.598" v="1040" actId="1076"/>
          <ac:picMkLst>
            <pc:docMk/>
            <pc:sldMk cId="3351423776" sldId="259"/>
            <ac:picMk id="30" creationId="{3B3158F7-003A-CD44-A87D-39ECD3F16C27}"/>
          </ac:picMkLst>
        </pc:picChg>
        <pc:picChg chg="mod modCrop">
          <ac:chgData name="Anna Umurzakova" userId="b0qqrM7TMNBFKmhCfxWUZ6KMtIAizKsnWzzMk9w9Mdg=" providerId="None" clId="Web-{62AA7A34-BDE1-4780-AB07-4DC627E3C9AA}" dt="2023-05-16T07:13:02.176" v="1088" actId="1076"/>
          <ac:picMkLst>
            <pc:docMk/>
            <pc:sldMk cId="3351423776" sldId="259"/>
            <ac:picMk id="32" creationId="{6AE20D78-DAFE-2A8D-E10B-0DE19E0D6D2C}"/>
          </ac:picMkLst>
        </pc:picChg>
        <pc:picChg chg="mod">
          <ac:chgData name="Anna Umurzakova" userId="b0qqrM7TMNBFKmhCfxWUZ6KMtIAizKsnWzzMk9w9Mdg=" providerId="None" clId="Web-{62AA7A34-BDE1-4780-AB07-4DC627E3C9AA}" dt="2023-05-16T07:31:23.772" v="1483" actId="1076"/>
          <ac:picMkLst>
            <pc:docMk/>
            <pc:sldMk cId="3351423776" sldId="259"/>
            <ac:picMk id="33" creationId="{8E262A99-5A33-EB46-A3DC-AFD526ADC253}"/>
          </ac:picMkLst>
        </pc:picChg>
        <pc:picChg chg="mod">
          <ac:chgData name="Anna Umurzakova" userId="b0qqrM7TMNBFKmhCfxWUZ6KMtIAizKsnWzzMk9w9Mdg=" providerId="None" clId="Web-{62AA7A34-BDE1-4780-AB07-4DC627E3C9AA}" dt="2023-05-16T07:31:25.694" v="1484" actId="1076"/>
          <ac:picMkLst>
            <pc:docMk/>
            <pc:sldMk cId="3351423776" sldId="259"/>
            <ac:picMk id="34" creationId="{35270819-43C7-2246-9DAF-99AB5734F3D8}"/>
          </ac:picMkLst>
        </pc:picChg>
        <pc:picChg chg="mod">
          <ac:chgData name="Anna Umurzakova" userId="b0qqrM7TMNBFKmhCfxWUZ6KMtIAizKsnWzzMk9w9Mdg=" providerId="None" clId="Web-{62AA7A34-BDE1-4780-AB07-4DC627E3C9AA}" dt="2023-05-16T07:48:03.474" v="1717" actId="1076"/>
          <ac:picMkLst>
            <pc:docMk/>
            <pc:sldMk cId="3351423776" sldId="259"/>
            <ac:picMk id="37" creationId="{A4215BE0-0029-6F43-978B-D9220DA1E316}"/>
          </ac:picMkLst>
        </pc:picChg>
        <pc:picChg chg="mod">
          <ac:chgData name="Anna Umurzakova" userId="b0qqrM7TMNBFKmhCfxWUZ6KMtIAizKsnWzzMk9w9Mdg=" providerId="None" clId="Web-{62AA7A34-BDE1-4780-AB07-4DC627E3C9AA}" dt="2023-05-16T07:49:21.586" v="1736" actId="14100"/>
          <ac:picMkLst>
            <pc:docMk/>
            <pc:sldMk cId="3351423776" sldId="259"/>
            <ac:picMk id="39" creationId="{3DF13FA9-5B5D-4E4E-86C4-C6AAB23863A5}"/>
          </ac:picMkLst>
        </pc:picChg>
        <pc:picChg chg="mod">
          <ac:chgData name="Anna Umurzakova" userId="b0qqrM7TMNBFKmhCfxWUZ6KMtIAizKsnWzzMk9w9Mdg=" providerId="None" clId="Web-{62AA7A34-BDE1-4780-AB07-4DC627E3C9AA}" dt="2023-05-16T07:48:15.709" v="1721" actId="1076"/>
          <ac:picMkLst>
            <pc:docMk/>
            <pc:sldMk cId="3351423776" sldId="259"/>
            <ac:picMk id="41" creationId="{E88A18DB-81CA-454E-BF9D-498E881B9F22}"/>
          </ac:picMkLst>
        </pc:picChg>
        <pc:picChg chg="mod">
          <ac:chgData name="Anna Umurzakova" userId="b0qqrM7TMNBFKmhCfxWUZ6KMtIAizKsnWzzMk9w9Mdg=" providerId="None" clId="Web-{62AA7A34-BDE1-4780-AB07-4DC627E3C9AA}" dt="2023-05-16T07:48:42.741" v="1727" actId="1076"/>
          <ac:picMkLst>
            <pc:docMk/>
            <pc:sldMk cId="3351423776" sldId="259"/>
            <ac:picMk id="43" creationId="{BFF71B8F-2B5E-114A-BAFA-1F5D1C6F57F2}"/>
          </ac:picMkLst>
        </pc:picChg>
        <pc:picChg chg="mod">
          <ac:chgData name="Anna Umurzakova" userId="b0qqrM7TMNBFKmhCfxWUZ6KMtIAizKsnWzzMk9w9Mdg=" providerId="None" clId="Web-{62AA7A34-BDE1-4780-AB07-4DC627E3C9AA}" dt="2023-05-16T06:31:23.022" v="54" actId="1076"/>
          <ac:picMkLst>
            <pc:docMk/>
            <pc:sldMk cId="3351423776" sldId="259"/>
            <ac:picMk id="55" creationId="{F5C1AAF6-B2FF-6D4F-A7B0-B905B72CA875}"/>
          </ac:picMkLst>
        </pc:picChg>
        <pc:picChg chg="mod">
          <ac:chgData name="Anna Umurzakova" userId="b0qqrM7TMNBFKmhCfxWUZ6KMtIAizKsnWzzMk9w9Mdg=" providerId="None" clId="Web-{62AA7A34-BDE1-4780-AB07-4DC627E3C9AA}" dt="2023-05-16T06:31:19.397" v="52" actId="1076"/>
          <ac:picMkLst>
            <pc:docMk/>
            <pc:sldMk cId="3351423776" sldId="259"/>
            <ac:picMk id="56" creationId="{60DF03AB-FE56-ED4F-A023-6F85A76DE7B0}"/>
          </ac:picMkLst>
        </pc:picChg>
        <pc:picChg chg="mod">
          <ac:chgData name="Anna Umurzakova" userId="b0qqrM7TMNBFKmhCfxWUZ6KMtIAizKsnWzzMk9w9Mdg=" providerId="None" clId="Web-{62AA7A34-BDE1-4780-AB07-4DC627E3C9AA}" dt="2023-05-16T06:31:26.053" v="55" actId="1076"/>
          <ac:picMkLst>
            <pc:docMk/>
            <pc:sldMk cId="3351423776" sldId="259"/>
            <ac:picMk id="58" creationId="{BEAFF89D-056F-C04D-AB87-F9380CDD01A7}"/>
          </ac:picMkLst>
        </pc:picChg>
        <pc:picChg chg="add del mod">
          <ac:chgData name="Anna Umurzakova" userId="b0qqrM7TMNBFKmhCfxWUZ6KMtIAizKsnWzzMk9w9Mdg=" providerId="None" clId="Web-{62AA7A34-BDE1-4780-AB07-4DC627E3C9AA}" dt="2023-05-16T06:29:08.315" v="38"/>
          <ac:picMkLst>
            <pc:docMk/>
            <pc:sldMk cId="3351423776" sldId="259"/>
            <ac:picMk id="2055" creationId="{4EB36A85-68C0-D8C4-F58B-CBF1C8FEA1DB}"/>
          </ac:picMkLst>
        </pc:picChg>
        <pc:picChg chg="mod">
          <ac:chgData name="Anna Umurzakova" userId="b0qqrM7TMNBFKmhCfxWUZ6KMtIAizKsnWzzMk9w9Mdg=" providerId="None" clId="Web-{62AA7A34-BDE1-4780-AB07-4DC627E3C9AA}" dt="2023-05-16T07:24:37.713" v="1368" actId="1076"/>
          <ac:picMkLst>
            <pc:docMk/>
            <pc:sldMk cId="3351423776" sldId="259"/>
            <ac:picMk id="2056" creationId="{AEE3AFA9-8223-6024-12A6-BE71E27ED102}"/>
          </ac:picMkLst>
        </pc:picChg>
        <pc:picChg chg="add del mod">
          <ac:chgData name="Anna Umurzakova" userId="b0qqrM7TMNBFKmhCfxWUZ6KMtIAizKsnWzzMk9w9Mdg=" providerId="None" clId="Web-{62AA7A34-BDE1-4780-AB07-4DC627E3C9AA}" dt="2023-05-16T06:30:35.880" v="41"/>
          <ac:picMkLst>
            <pc:docMk/>
            <pc:sldMk cId="3351423776" sldId="259"/>
            <ac:picMk id="2057" creationId="{5A7CF0EF-B4CD-C5DC-6596-E04891D694D5}"/>
          </ac:picMkLst>
        </pc:picChg>
        <pc:picChg chg="mod">
          <ac:chgData name="Anna Umurzakova" userId="b0qqrM7TMNBFKmhCfxWUZ6KMtIAizKsnWzzMk9w9Mdg=" providerId="None" clId="Web-{62AA7A34-BDE1-4780-AB07-4DC627E3C9AA}" dt="2023-05-16T07:25:20.401" v="1378" actId="1076"/>
          <ac:picMkLst>
            <pc:docMk/>
            <pc:sldMk cId="3351423776" sldId="259"/>
            <ac:picMk id="2059" creationId="{AEBC0194-1AC1-4909-19C5-C271B40B30B1}"/>
          </ac:picMkLst>
        </pc:picChg>
        <pc:picChg chg="add del mod">
          <ac:chgData name="Anna Umurzakova" userId="b0qqrM7TMNBFKmhCfxWUZ6KMtIAizKsnWzzMk9w9Mdg=" providerId="None" clId="Web-{62AA7A34-BDE1-4780-AB07-4DC627E3C9AA}" dt="2023-05-16T07:06:40.539" v="1066"/>
          <ac:picMkLst>
            <pc:docMk/>
            <pc:sldMk cId="3351423776" sldId="259"/>
            <ac:picMk id="2061" creationId="{8553639C-A943-481F-A845-FE9D9EFB2140}"/>
          </ac:picMkLst>
        </pc:picChg>
        <pc:picChg chg="add del mod">
          <ac:chgData name="Anna Umurzakova" userId="b0qqrM7TMNBFKmhCfxWUZ6KMtIAizKsnWzzMk9w9Mdg=" providerId="None" clId="Web-{62AA7A34-BDE1-4780-AB07-4DC627E3C9AA}" dt="2023-05-16T07:06:38.867" v="1065"/>
          <ac:picMkLst>
            <pc:docMk/>
            <pc:sldMk cId="3351423776" sldId="259"/>
            <ac:picMk id="2063" creationId="{3031A9C3-E25A-D33D-CA6D-1226AC6D01A1}"/>
          </ac:picMkLst>
        </pc:picChg>
        <pc:picChg chg="add del mod">
          <ac:chgData name="Anna Umurzakova" userId="b0qqrM7TMNBFKmhCfxWUZ6KMtIAizKsnWzzMk9w9Mdg=" providerId="None" clId="Web-{62AA7A34-BDE1-4780-AB07-4DC627E3C9AA}" dt="2023-05-16T07:06:57.134" v="1068"/>
          <ac:picMkLst>
            <pc:docMk/>
            <pc:sldMk cId="3351423776" sldId="259"/>
            <ac:picMk id="2064" creationId="{10AA5CA2-6C44-2841-26ED-8051B3945DF5}"/>
          </ac:picMkLst>
        </pc:picChg>
        <pc:picChg chg="mod">
          <ac:chgData name="Anna Umurzakova" userId="b0qqrM7TMNBFKmhCfxWUZ6KMtIAizKsnWzzMk9w9Mdg=" providerId="None" clId="Web-{62AA7A34-BDE1-4780-AB07-4DC627E3C9AA}" dt="2023-05-16T08:12:48.457" v="2192" actId="1076"/>
          <ac:picMkLst>
            <pc:docMk/>
            <pc:sldMk cId="3351423776" sldId="259"/>
            <ac:picMk id="2065" creationId="{763441AF-6D68-2683-10C6-EE955E388A1D}"/>
          </ac:picMkLst>
        </pc:picChg>
        <pc:picChg chg="add del mod">
          <ac:chgData name="Anna Umurzakova" userId="b0qqrM7TMNBFKmhCfxWUZ6KMtIAizKsnWzzMk9w9Mdg=" providerId="None" clId="Web-{62AA7A34-BDE1-4780-AB07-4DC627E3C9AA}" dt="2023-05-16T07:07:24.041" v="1072"/>
          <ac:picMkLst>
            <pc:docMk/>
            <pc:sldMk cId="3351423776" sldId="259"/>
            <ac:picMk id="2066" creationId="{03765C97-62FD-3885-E2AF-04061DAFB7FC}"/>
          </ac:picMkLst>
        </pc:picChg>
        <pc:picChg chg="add mod">
          <ac:chgData name="Anna Umurzakova" userId="b0qqrM7TMNBFKmhCfxWUZ6KMtIAizKsnWzzMk9w9Mdg=" providerId="None" clId="Web-{62AA7A34-BDE1-4780-AB07-4DC627E3C9AA}" dt="2023-05-16T07:12:59.066" v="1087" actId="1076"/>
          <ac:picMkLst>
            <pc:docMk/>
            <pc:sldMk cId="3351423776" sldId="259"/>
            <ac:picMk id="2067" creationId="{A473FC39-2531-A5DA-28EC-D7C090C6E5E0}"/>
          </ac:picMkLst>
        </pc:picChg>
        <pc:picChg chg="add mod">
          <ac:chgData name="Anna Umurzakova" userId="b0qqrM7TMNBFKmhCfxWUZ6KMtIAizKsnWzzMk9w9Mdg=" providerId="None" clId="Web-{62AA7A34-BDE1-4780-AB07-4DC627E3C9AA}" dt="2023-05-16T07:19:15.687" v="1330" actId="1076"/>
          <ac:picMkLst>
            <pc:docMk/>
            <pc:sldMk cId="3351423776" sldId="259"/>
            <ac:picMk id="2068" creationId="{06ECC8C9-A14F-6779-9E4B-E25AED15DA30}"/>
          </ac:picMkLst>
        </pc:picChg>
        <pc:picChg chg="add mod">
          <ac:chgData name="Anna Umurzakova" userId="b0qqrM7TMNBFKmhCfxWUZ6KMtIAizKsnWzzMk9w9Mdg=" providerId="None" clId="Web-{62AA7A34-BDE1-4780-AB07-4DC627E3C9AA}" dt="2023-05-16T07:25:13.683" v="1377" actId="1076"/>
          <ac:picMkLst>
            <pc:docMk/>
            <pc:sldMk cId="3351423776" sldId="259"/>
            <ac:picMk id="2069" creationId="{8E8CD1E3-E16B-EE33-2FED-DA1A00774645}"/>
          </ac:picMkLst>
        </pc:picChg>
        <pc:picChg chg="add mod">
          <ac:chgData name="Anna Umurzakova" userId="b0qqrM7TMNBFKmhCfxWUZ6KMtIAizKsnWzzMk9w9Mdg=" providerId="None" clId="Web-{62AA7A34-BDE1-4780-AB07-4DC627E3C9AA}" dt="2023-05-16T07:15:37.134" v="1108" actId="1076"/>
          <ac:picMkLst>
            <pc:docMk/>
            <pc:sldMk cId="3351423776" sldId="259"/>
            <ac:picMk id="2070" creationId="{49FB4C32-C8E5-229C-999A-2039D2DF7355}"/>
          </ac:picMkLst>
        </pc:picChg>
        <pc:picChg chg="add mod">
          <ac:chgData name="Anna Umurzakova" userId="b0qqrM7TMNBFKmhCfxWUZ6KMtIAizKsnWzzMk9w9Mdg=" providerId="None" clId="Web-{62AA7A34-BDE1-4780-AB07-4DC627E3C9AA}" dt="2023-05-16T07:25:05.417" v="1374" actId="1076"/>
          <ac:picMkLst>
            <pc:docMk/>
            <pc:sldMk cId="3351423776" sldId="259"/>
            <ac:picMk id="2072" creationId="{FCF5D79B-4062-70C5-2B95-4290ACA3892B}"/>
          </ac:picMkLst>
        </pc:picChg>
        <pc:picChg chg="add mod modCrop">
          <ac:chgData name="Anna Umurzakova" userId="b0qqrM7TMNBFKmhCfxWUZ6KMtIAizKsnWzzMk9w9Mdg=" providerId="None" clId="Web-{62AA7A34-BDE1-4780-AB07-4DC627E3C9AA}" dt="2023-05-16T08:12:08.565" v="2187" actId="1076"/>
          <ac:picMkLst>
            <pc:docMk/>
            <pc:sldMk cId="3351423776" sldId="259"/>
            <ac:picMk id="2073" creationId="{E6810F8C-AD24-EB77-C40E-AD0139CA3C11}"/>
          </ac:picMkLst>
        </pc:picChg>
        <pc:picChg chg="add mod modCrop">
          <ac:chgData name="Anna Umurzakova" userId="b0qqrM7TMNBFKmhCfxWUZ6KMtIAizKsnWzzMk9w9Mdg=" providerId="None" clId="Web-{62AA7A34-BDE1-4780-AB07-4DC627E3C9AA}" dt="2023-05-16T08:08:56.388" v="2071" actId="1076"/>
          <ac:picMkLst>
            <pc:docMk/>
            <pc:sldMk cId="3351423776" sldId="259"/>
            <ac:picMk id="2075" creationId="{3CBD13C3-C9CB-397B-055E-E43722AD2E17}"/>
          </ac:picMkLst>
        </pc:picChg>
        <pc:picChg chg="add mod">
          <ac:chgData name="Anna Umurzakova" userId="b0qqrM7TMNBFKmhCfxWUZ6KMtIAizKsnWzzMk9w9Mdg=" providerId="None" clId="Web-{62AA7A34-BDE1-4780-AB07-4DC627E3C9AA}" dt="2023-05-16T08:12:25.019" v="2190" actId="1076"/>
          <ac:picMkLst>
            <pc:docMk/>
            <pc:sldMk cId="3351423776" sldId="259"/>
            <ac:picMk id="2076" creationId="{9737992F-AA89-EB63-E4DC-B098B581A096}"/>
          </ac:picMkLst>
        </pc:picChg>
        <pc:picChg chg="add mod modCrop">
          <ac:chgData name="Anna Umurzakova" userId="b0qqrM7TMNBFKmhCfxWUZ6KMtIAizKsnWzzMk9w9Mdg=" providerId="None" clId="Web-{62AA7A34-BDE1-4780-AB07-4DC627E3C9AA}" dt="2023-05-16T08:08:27.340" v="2064" actId="1076"/>
          <ac:picMkLst>
            <pc:docMk/>
            <pc:sldMk cId="3351423776" sldId="259"/>
            <ac:picMk id="2077" creationId="{08197CA0-B51A-6985-AF54-17A89D53F2BF}"/>
          </ac:picMkLst>
        </pc:picChg>
        <pc:picChg chg="add mod modCrop">
          <ac:chgData name="Anna Umurzakova" userId="b0qqrM7TMNBFKmhCfxWUZ6KMtIAizKsnWzzMk9w9Mdg=" providerId="None" clId="Web-{62AA7A34-BDE1-4780-AB07-4DC627E3C9AA}" dt="2023-05-16T08:08:39.278" v="2065" actId="1076"/>
          <ac:picMkLst>
            <pc:docMk/>
            <pc:sldMk cId="3351423776" sldId="259"/>
            <ac:picMk id="2078" creationId="{1F46DFB4-6F91-A909-200C-5870DD130BF5}"/>
          </ac:picMkLst>
        </pc:picChg>
        <pc:picChg chg="add mod modCrop">
          <ac:chgData name="Anna Umurzakova" userId="b0qqrM7TMNBFKmhCfxWUZ6KMtIAizKsnWzzMk9w9Mdg=" providerId="None" clId="Web-{62AA7A34-BDE1-4780-AB07-4DC627E3C9AA}" dt="2023-05-16T08:15:16.446" v="2257" actId="1076"/>
          <ac:picMkLst>
            <pc:docMk/>
            <pc:sldMk cId="3351423776" sldId="259"/>
            <ac:picMk id="2085" creationId="{50C11F0C-80A2-080F-4251-81C3AB908402}"/>
          </ac:picMkLst>
        </pc:picChg>
      </pc:sldChg>
    </pc:docChg>
  </pc:docChgLst>
  <pc:docChgLst>
    <pc:chgData name="Anton Sirota" clId="Web-{98AE93AF-49FF-4440-AA7D-34AEFD183F79}"/>
    <pc:docChg chg="modSld">
      <pc:chgData name="Anton Sirota" userId="" providerId="" clId="Web-{98AE93AF-49FF-4440-AA7D-34AEFD183F79}" dt="2023-09-28T09:16:25.530" v="13" actId="1076"/>
      <pc:docMkLst>
        <pc:docMk/>
      </pc:docMkLst>
      <pc:sldChg chg="modSp">
        <pc:chgData name="Anton Sirota" userId="" providerId="" clId="Web-{98AE93AF-49FF-4440-AA7D-34AEFD183F79}" dt="2023-09-28T09:16:25.530" v="13" actId="1076"/>
        <pc:sldMkLst>
          <pc:docMk/>
          <pc:sldMk cId="3351423776" sldId="259"/>
        </pc:sldMkLst>
        <pc:spChg chg="mod">
          <ac:chgData name="Anton Sirota" userId="" providerId="" clId="Web-{98AE93AF-49FF-4440-AA7D-34AEFD183F79}" dt="2023-09-28T09:03:21.826" v="1" actId="1076"/>
          <ac:spMkLst>
            <pc:docMk/>
            <pc:sldMk cId="3351423776" sldId="259"/>
            <ac:spMk id="2074" creationId="{4D0A7731-6EFF-21A9-E3AA-E1CDF80C6667}"/>
          </ac:spMkLst>
        </pc:spChg>
        <pc:spChg chg="mod">
          <ac:chgData name="Anton Sirota" userId="" providerId="" clId="Web-{98AE93AF-49FF-4440-AA7D-34AEFD183F79}" dt="2023-09-28T09:16:25.530" v="13" actId="1076"/>
          <ac:spMkLst>
            <pc:docMk/>
            <pc:sldMk cId="3351423776" sldId="259"/>
            <ac:spMk id="2101" creationId="{4D39BC09-A67B-B962-9B4E-BB3ADF81CE5E}"/>
          </ac:spMkLst>
        </pc:spChg>
        <pc:picChg chg="mod modCrop">
          <ac:chgData name="Anton Sirota" userId="" providerId="" clId="Web-{98AE93AF-49FF-4440-AA7D-34AEFD183F79}" dt="2023-09-28T09:16:06.530" v="10" actId="1076"/>
          <ac:picMkLst>
            <pc:docMk/>
            <pc:sldMk cId="3351423776" sldId="259"/>
            <ac:picMk id="2104" creationId="{CD4E8890-D4B8-B012-5E7B-531CA7B3736B}"/>
          </ac:picMkLst>
        </pc:picChg>
      </pc:sldChg>
    </pc:docChg>
  </pc:docChgLst>
  <pc:docChgLst>
    <pc:chgData name="Arash Shahidi" clId="Web-{19FC6CCE-B786-49D1-A53C-587314A29671}"/>
    <pc:docChg chg="modSld">
      <pc:chgData name="Arash Shahidi" userId="" providerId="" clId="Web-{19FC6CCE-B786-49D1-A53C-587314A29671}" dt="2023-06-29T02:51:25.904" v="166" actId="1076"/>
      <pc:docMkLst>
        <pc:docMk/>
      </pc:docMkLst>
      <pc:sldChg chg="addSp delSp modSp">
        <pc:chgData name="Arash Shahidi" userId="" providerId="" clId="Web-{19FC6CCE-B786-49D1-A53C-587314A29671}" dt="2023-06-29T02:51:25.904" v="166" actId="1076"/>
        <pc:sldMkLst>
          <pc:docMk/>
          <pc:sldMk cId="3351423776" sldId="259"/>
        </pc:sldMkLst>
        <pc:spChg chg="del">
          <ac:chgData name="Arash Shahidi" userId="" providerId="" clId="Web-{19FC6CCE-B786-49D1-A53C-587314A29671}" dt="2023-06-29T02:11:27.078" v="24"/>
          <ac:spMkLst>
            <pc:docMk/>
            <pc:sldMk cId="3351423776" sldId="259"/>
            <ac:spMk id="2080" creationId="{DEB6162C-6BA2-D95B-CB65-76DBA009BFEC}"/>
          </ac:spMkLst>
        </pc:spChg>
        <pc:spChg chg="add del">
          <ac:chgData name="Arash Shahidi" userId="" providerId="" clId="Web-{19FC6CCE-B786-49D1-A53C-587314A29671}" dt="2023-06-29T02:11:32.547" v="25"/>
          <ac:spMkLst>
            <pc:docMk/>
            <pc:sldMk cId="3351423776" sldId="259"/>
            <ac:spMk id="2081" creationId="{BF0A991C-D953-1752-7E14-FA5B7422A155}"/>
          </ac:spMkLst>
        </pc:spChg>
        <pc:spChg chg="del mod">
          <ac:chgData name="Arash Shahidi" userId="" providerId="" clId="Web-{19FC6CCE-B786-49D1-A53C-587314A29671}" dt="2023-06-29T02:50:44.448" v="163"/>
          <ac:spMkLst>
            <pc:docMk/>
            <pc:sldMk cId="3351423776" sldId="259"/>
            <ac:spMk id="2082" creationId="{8B5AEE5D-4ABB-5AAF-4E2C-D4400E367DDE}"/>
          </ac:spMkLst>
        </pc:spChg>
        <pc:spChg chg="del">
          <ac:chgData name="Arash Shahidi" userId="" providerId="" clId="Web-{19FC6CCE-B786-49D1-A53C-587314A29671}" dt="2023-06-29T02:08:14.589" v="9"/>
          <ac:spMkLst>
            <pc:docMk/>
            <pc:sldMk cId="3351423776" sldId="259"/>
            <ac:spMk id="2086" creationId="{6C729CB5-C7C9-4DE1-268F-FEEBCA1351A0}"/>
          </ac:spMkLst>
        </pc:spChg>
        <pc:grpChg chg="mod">
          <ac:chgData name="Arash Shahidi" userId="" providerId="" clId="Web-{19FC6CCE-B786-49D1-A53C-587314A29671}" dt="2023-06-29T02:07:36.823" v="6" actId="1076"/>
          <ac:grpSpMkLst>
            <pc:docMk/>
            <pc:sldMk cId="3351423776" sldId="259"/>
            <ac:grpSpMk id="11" creationId="{2617C600-524A-304D-85AF-2AE8862E008C}"/>
          </ac:grpSpMkLst>
        </pc:grpChg>
        <pc:picChg chg="add del mod">
          <ac:chgData name="Arash Shahidi" userId="" providerId="" clId="Web-{19FC6CCE-B786-49D1-A53C-587314A29671}" dt="2023-06-29T02:27:27.099" v="62"/>
          <ac:picMkLst>
            <pc:docMk/>
            <pc:sldMk cId="3351423776" sldId="259"/>
            <ac:picMk id="6" creationId="{528DBF6C-8A20-6C8B-253A-8353C73C0F4D}"/>
          </ac:picMkLst>
        </pc:picChg>
        <pc:picChg chg="add del mod">
          <ac:chgData name="Arash Shahidi" userId="" providerId="" clId="Web-{19FC6CCE-B786-49D1-A53C-587314A29671}" dt="2023-06-29T02:34:04.422" v="81"/>
          <ac:picMkLst>
            <pc:docMk/>
            <pc:sldMk cId="3351423776" sldId="259"/>
            <ac:picMk id="6" creationId="{8E7960AB-A87C-1AD1-AA3B-DDD64B880450}"/>
          </ac:picMkLst>
        </pc:picChg>
        <pc:picChg chg="add del mod">
          <ac:chgData name="Arash Shahidi" userId="" providerId="" clId="Web-{19FC6CCE-B786-49D1-A53C-587314A29671}" dt="2023-06-29T02:13:09.987" v="38"/>
          <ac:picMkLst>
            <pc:docMk/>
            <pc:sldMk cId="3351423776" sldId="259"/>
            <ac:picMk id="6" creationId="{E6809761-48E0-50F9-6CE8-42D5B5A502BC}"/>
          </ac:picMkLst>
        </pc:picChg>
        <pc:picChg chg="add del mod">
          <ac:chgData name="Arash Shahidi" userId="" providerId="" clId="Web-{19FC6CCE-B786-49D1-A53C-587314A29671}" dt="2023-06-29T02:41:06.701" v="102"/>
          <ac:picMkLst>
            <pc:docMk/>
            <pc:sldMk cId="3351423776" sldId="259"/>
            <ac:picMk id="7" creationId="{BA0AB83E-9914-A2D4-7A9E-CCBCA4C70176}"/>
          </ac:picMkLst>
        </pc:picChg>
        <pc:picChg chg="add del mod">
          <ac:chgData name="Arash Shahidi" userId="" providerId="" clId="Web-{19FC6CCE-B786-49D1-A53C-587314A29671}" dt="2023-06-29T02:12:47.455" v="36"/>
          <ac:picMkLst>
            <pc:docMk/>
            <pc:sldMk cId="3351423776" sldId="259"/>
            <ac:picMk id="7" creationId="{F54ACEBB-0992-CF1E-8AE5-756E663106F7}"/>
          </ac:picMkLst>
        </pc:picChg>
        <pc:picChg chg="add del mod">
          <ac:chgData name="Arash Shahidi" userId="" providerId="" clId="Web-{19FC6CCE-B786-49D1-A53C-587314A29671}" dt="2023-06-29T02:18:05.509" v="48"/>
          <ac:picMkLst>
            <pc:docMk/>
            <pc:sldMk cId="3351423776" sldId="259"/>
            <ac:picMk id="15" creationId="{49D99840-D88F-A61F-30E6-07901653D7C3}"/>
          </ac:picMkLst>
        </pc:picChg>
        <pc:picChg chg="add del mod">
          <ac:chgData name="Arash Shahidi" userId="" providerId="" clId="Web-{19FC6CCE-B786-49D1-A53C-587314A29671}" dt="2023-06-29T02:37:16.899" v="83"/>
          <ac:picMkLst>
            <pc:docMk/>
            <pc:sldMk cId="3351423776" sldId="259"/>
            <ac:picMk id="15" creationId="{62722B1E-BA7A-1FC4-E34D-59622AE16EEB}"/>
          </ac:picMkLst>
        </pc:picChg>
        <pc:picChg chg="add del mod">
          <ac:chgData name="Arash Shahidi" userId="" providerId="" clId="Web-{19FC6CCE-B786-49D1-A53C-587314A29671}" dt="2023-06-29T02:29:19.399" v="70"/>
          <ac:picMkLst>
            <pc:docMk/>
            <pc:sldMk cId="3351423776" sldId="259"/>
            <ac:picMk id="18" creationId="{C48FA38E-040B-BD2B-28C2-F437127264F1}"/>
          </ac:picMkLst>
        </pc:picChg>
        <pc:picChg chg="add del mod">
          <ac:chgData name="Arash Shahidi" userId="" providerId="" clId="Web-{19FC6CCE-B786-49D1-A53C-587314A29671}" dt="2023-06-29T02:29:33.336" v="74"/>
          <ac:picMkLst>
            <pc:docMk/>
            <pc:sldMk cId="3351423776" sldId="259"/>
            <ac:picMk id="20" creationId="{3CC04CD4-E6A5-6BDB-BD86-0AFA4943F6D5}"/>
          </ac:picMkLst>
        </pc:picChg>
        <pc:picChg chg="add mod">
          <ac:chgData name="Arash Shahidi" userId="" providerId="" clId="Web-{19FC6CCE-B786-49D1-A53C-587314A29671}" dt="2023-06-29T02:51:25.904" v="166" actId="1076"/>
          <ac:picMkLst>
            <pc:docMk/>
            <pc:sldMk cId="3351423776" sldId="259"/>
            <ac:picMk id="23" creationId="{ED729B21-6E09-9001-D54D-43DB7812479D}"/>
          </ac:picMkLst>
        </pc:picChg>
        <pc:picChg chg="mod">
          <ac:chgData name="Arash Shahidi" userId="" providerId="" clId="Web-{19FC6CCE-B786-49D1-A53C-587314A29671}" dt="2023-06-29T02:07:47.089" v="7" actId="1076"/>
          <ac:picMkLst>
            <pc:docMk/>
            <pc:sldMk cId="3351423776" sldId="259"/>
            <ac:picMk id="27" creationId="{0656A4B5-841E-A14B-AE0B-A20E47AE2B34}"/>
          </ac:picMkLst>
        </pc:picChg>
        <pc:picChg chg="add del mod">
          <ac:chgData name="Arash Shahidi" userId="" providerId="" clId="Web-{19FC6CCE-B786-49D1-A53C-587314A29671}" dt="2023-06-29T02:40:27.576" v="95"/>
          <ac:picMkLst>
            <pc:docMk/>
            <pc:sldMk cId="3351423776" sldId="259"/>
            <ac:picMk id="46" creationId="{3E1C2C96-1914-524B-6CEA-9560ED9132D7}"/>
          </ac:picMkLst>
        </pc:picChg>
        <pc:picChg chg="add mod">
          <ac:chgData name="Arash Shahidi" userId="" providerId="" clId="Web-{19FC6CCE-B786-49D1-A53C-587314A29671}" dt="2023-06-29T02:49:49.259" v="155" actId="1076"/>
          <ac:picMkLst>
            <pc:docMk/>
            <pc:sldMk cId="3351423776" sldId="259"/>
            <ac:picMk id="61" creationId="{E37CA80E-5410-03BB-D3D5-560E51324C3C}"/>
          </ac:picMkLst>
        </pc:picChg>
        <pc:picChg chg="add del mod">
          <ac:chgData name="Arash Shahidi" userId="" providerId="" clId="Web-{19FC6CCE-B786-49D1-A53C-587314A29671}" dt="2023-06-29T02:45:24.363" v="107"/>
          <ac:picMkLst>
            <pc:docMk/>
            <pc:sldMk cId="3351423776" sldId="259"/>
            <ac:picMk id="2049" creationId="{00565F2D-84AE-666B-1826-D29C551130EC}"/>
          </ac:picMkLst>
        </pc:picChg>
        <pc:picChg chg="add mod">
          <ac:chgData name="Arash Shahidi" userId="" providerId="" clId="Web-{19FC6CCE-B786-49D1-A53C-587314A29671}" dt="2023-06-29T02:49:46.619" v="154" actId="14100"/>
          <ac:picMkLst>
            <pc:docMk/>
            <pc:sldMk cId="3351423776" sldId="259"/>
            <ac:picMk id="2050" creationId="{0694971E-FE23-67CF-B31A-6D6FC5D0E810}"/>
          </ac:picMkLst>
        </pc:picChg>
        <pc:picChg chg="mod">
          <ac:chgData name="Arash Shahidi" userId="" providerId="" clId="Web-{19FC6CCE-B786-49D1-A53C-587314A29671}" dt="2023-06-29T02:50:12.213" v="159" actId="1076"/>
          <ac:picMkLst>
            <pc:docMk/>
            <pc:sldMk cId="3351423776" sldId="259"/>
            <ac:picMk id="2073" creationId="{E6810F8C-AD24-EB77-C40E-AD0139CA3C11}"/>
          </ac:picMkLst>
        </pc:picChg>
        <pc:picChg chg="mod">
          <ac:chgData name="Arash Shahidi" userId="" providerId="" clId="Web-{19FC6CCE-B786-49D1-A53C-587314A29671}" dt="2023-06-29T02:48:50.633" v="141" actId="1076"/>
          <ac:picMkLst>
            <pc:docMk/>
            <pc:sldMk cId="3351423776" sldId="259"/>
            <ac:picMk id="2075" creationId="{3CBD13C3-C9CB-397B-055E-E43722AD2E17}"/>
          </ac:picMkLst>
        </pc:picChg>
        <pc:picChg chg="add del">
          <ac:chgData name="Arash Shahidi" userId="" providerId="" clId="Web-{19FC6CCE-B786-49D1-A53C-587314A29671}" dt="2023-06-29T02:11:19" v="23"/>
          <ac:picMkLst>
            <pc:docMk/>
            <pc:sldMk cId="3351423776" sldId="259"/>
            <ac:picMk id="2076" creationId="{9737992F-AA89-EB63-E4DC-B098B581A096}"/>
          </ac:picMkLst>
        </pc:picChg>
        <pc:picChg chg="add del">
          <ac:chgData name="Arash Shahidi" userId="" providerId="" clId="Web-{19FC6CCE-B786-49D1-A53C-587314A29671}" dt="2023-06-29T02:10:51.843" v="18"/>
          <ac:picMkLst>
            <pc:docMk/>
            <pc:sldMk cId="3351423776" sldId="259"/>
            <ac:picMk id="2077" creationId="{08197CA0-B51A-6985-AF54-17A89D53F2BF}"/>
          </ac:picMkLst>
        </pc:picChg>
        <pc:picChg chg="add del mod">
          <ac:chgData name="Arash Shahidi" userId="" providerId="" clId="Web-{19FC6CCE-B786-49D1-A53C-587314A29671}" dt="2023-06-29T02:50:41.401" v="162"/>
          <ac:picMkLst>
            <pc:docMk/>
            <pc:sldMk cId="3351423776" sldId="259"/>
            <ac:picMk id="2078" creationId="{1F46DFB4-6F91-A909-200C-5870DD130BF5}"/>
          </ac:picMkLst>
        </pc:picChg>
        <pc:picChg chg="del">
          <ac:chgData name="Arash Shahidi" userId="" providerId="" clId="Web-{19FC6CCE-B786-49D1-A53C-587314A29671}" dt="2023-06-29T02:07:58.886" v="8"/>
          <ac:picMkLst>
            <pc:docMk/>
            <pc:sldMk cId="3351423776" sldId="259"/>
            <ac:picMk id="2085" creationId="{50C11F0C-80A2-080F-4251-81C3AB908402}"/>
          </ac:picMkLst>
        </pc:picChg>
      </pc:sldChg>
    </pc:docChg>
  </pc:docChgLst>
  <pc:docChgLst>
    <pc:chgData name="Anna Umurzakova" userId="b0qqrM7TMNBFKmhCfxWUZ6KMtIAizKsnWzzMk9w9Mdg=" providerId="None" clId="Web-{3F90A373-121C-40C0-A3CC-9671CDB95AA8}"/>
    <pc:docChg chg="modSld">
      <pc:chgData name="Anna Umurzakova" userId="b0qqrM7TMNBFKmhCfxWUZ6KMtIAizKsnWzzMk9w9Mdg=" providerId="None" clId="Web-{3F90A373-121C-40C0-A3CC-9671CDB95AA8}" dt="2023-06-29T05:16:55.843" v="7" actId="1076"/>
      <pc:docMkLst>
        <pc:docMk/>
      </pc:docMkLst>
      <pc:sldChg chg="modSp">
        <pc:chgData name="Anna Umurzakova" userId="b0qqrM7TMNBFKmhCfxWUZ6KMtIAizKsnWzzMk9w9Mdg=" providerId="None" clId="Web-{3F90A373-121C-40C0-A3CC-9671CDB95AA8}" dt="2023-06-29T05:16:55.843" v="7" actId="1076"/>
        <pc:sldMkLst>
          <pc:docMk/>
          <pc:sldMk cId="3351423776" sldId="259"/>
        </pc:sldMkLst>
        <pc:picChg chg="mod">
          <ac:chgData name="Anna Umurzakova" userId="b0qqrM7TMNBFKmhCfxWUZ6KMtIAizKsnWzzMk9w9Mdg=" providerId="None" clId="Web-{3F90A373-121C-40C0-A3CC-9671CDB95AA8}" dt="2023-06-29T05:16:40.155" v="1" actId="1076"/>
          <ac:picMkLst>
            <pc:docMk/>
            <pc:sldMk cId="3351423776" sldId="259"/>
            <ac:picMk id="6" creationId="{7631FE91-0A81-FA0F-49B0-3E19867655A3}"/>
          </ac:picMkLst>
        </pc:picChg>
        <pc:picChg chg="mod">
          <ac:chgData name="Anna Umurzakova" userId="b0qqrM7TMNBFKmhCfxWUZ6KMtIAizKsnWzzMk9w9Mdg=" providerId="None" clId="Web-{3F90A373-121C-40C0-A3CC-9671CDB95AA8}" dt="2023-06-29T05:16:40.202" v="2" actId="1076"/>
          <ac:picMkLst>
            <pc:docMk/>
            <pc:sldMk cId="3351423776" sldId="259"/>
            <ac:picMk id="7" creationId="{3656BFFD-5B8B-37DE-55B9-B8A0B8A570DD}"/>
          </ac:picMkLst>
        </pc:picChg>
        <pc:picChg chg="mod">
          <ac:chgData name="Anna Umurzakova" userId="b0qqrM7TMNBFKmhCfxWUZ6KMtIAizKsnWzzMk9w9Mdg=" providerId="None" clId="Web-{3F90A373-121C-40C0-A3CC-9671CDB95AA8}" dt="2023-06-29T05:16:40.248" v="3" actId="1076"/>
          <ac:picMkLst>
            <pc:docMk/>
            <pc:sldMk cId="3351423776" sldId="259"/>
            <ac:picMk id="15" creationId="{C5CE62A8-40E9-57F9-82F2-57EFA056F0D0}"/>
          </ac:picMkLst>
        </pc:picChg>
        <pc:picChg chg="mod">
          <ac:chgData name="Anna Umurzakova" userId="b0qqrM7TMNBFKmhCfxWUZ6KMtIAizKsnWzzMk9w9Mdg=" providerId="None" clId="Web-{3F90A373-121C-40C0-A3CC-9671CDB95AA8}" dt="2023-06-29T05:16:35.358" v="0" actId="1076"/>
          <ac:picMkLst>
            <pc:docMk/>
            <pc:sldMk cId="3351423776" sldId="259"/>
            <ac:picMk id="18" creationId="{AF6CCFF2-8F69-8F88-6D80-0E674E8EF977}"/>
          </ac:picMkLst>
        </pc:picChg>
        <pc:picChg chg="mod">
          <ac:chgData name="Anna Umurzakova" userId="b0qqrM7TMNBFKmhCfxWUZ6KMtIAizKsnWzzMk9w9Mdg=" providerId="None" clId="Web-{3F90A373-121C-40C0-A3CC-9671CDB95AA8}" dt="2023-06-29T05:16:55.749" v="5" actId="1076"/>
          <ac:picMkLst>
            <pc:docMk/>
            <pc:sldMk cId="3351423776" sldId="259"/>
            <ac:picMk id="2091" creationId="{50C0C3B4-857D-8437-D4BE-49F33F419C6B}"/>
          </ac:picMkLst>
        </pc:picChg>
        <pc:picChg chg="mod">
          <ac:chgData name="Anna Umurzakova" userId="b0qqrM7TMNBFKmhCfxWUZ6KMtIAizKsnWzzMk9w9Mdg=" providerId="None" clId="Web-{3F90A373-121C-40C0-A3CC-9671CDB95AA8}" dt="2023-06-29T05:16:55.796" v="6" actId="1076"/>
          <ac:picMkLst>
            <pc:docMk/>
            <pc:sldMk cId="3351423776" sldId="259"/>
            <ac:picMk id="2092" creationId="{89805C45-F611-08AA-8195-933B366F1C77}"/>
          </ac:picMkLst>
        </pc:picChg>
        <pc:picChg chg="mod">
          <ac:chgData name="Anna Umurzakova" userId="b0qqrM7TMNBFKmhCfxWUZ6KMtIAizKsnWzzMk9w9Mdg=" providerId="None" clId="Web-{3F90A373-121C-40C0-A3CC-9671CDB95AA8}" dt="2023-06-29T05:16:55.843" v="7" actId="1076"/>
          <ac:picMkLst>
            <pc:docMk/>
            <pc:sldMk cId="3351423776" sldId="259"/>
            <ac:picMk id="2093" creationId="{A62943A9-C21C-D675-B961-11504DB7FEB6}"/>
          </ac:picMkLst>
        </pc:picChg>
        <pc:picChg chg="mod">
          <ac:chgData name="Anna Umurzakova" userId="b0qqrM7TMNBFKmhCfxWUZ6KMtIAizKsnWzzMk9w9Mdg=" providerId="None" clId="Web-{3F90A373-121C-40C0-A3CC-9671CDB95AA8}" dt="2023-06-29T05:16:44.389" v="4" actId="1076"/>
          <ac:picMkLst>
            <pc:docMk/>
            <pc:sldMk cId="3351423776" sldId="259"/>
            <ac:picMk id="2108" creationId="{339ED499-4CBE-806A-0BDC-585867EB912F}"/>
          </ac:picMkLst>
        </pc:picChg>
      </pc:sldChg>
    </pc:docChg>
  </pc:docChgLst>
  <pc:docChgLst>
    <pc:chgData name="Anna Umurzakova" userId="b0qqrM7TMNBFKmhCfxWUZ6KMtIAizKsnWzzMk9w9Mdg=" providerId="None" clId="Web-{409A2BE9-0391-4F6E-A4BE-E7A1440FE512}"/>
    <pc:docChg chg="addSld delSld modSld">
      <pc:chgData name="Anna Umurzakova" userId="b0qqrM7TMNBFKmhCfxWUZ6KMtIAizKsnWzzMk9w9Mdg=" providerId="None" clId="Web-{409A2BE9-0391-4F6E-A4BE-E7A1440FE512}" dt="2023-05-16T06:16:19.540" v="2389" actId="20577"/>
      <pc:docMkLst>
        <pc:docMk/>
      </pc:docMkLst>
      <pc:sldChg chg="addSp delSp modSp">
        <pc:chgData name="Anna Umurzakova" userId="b0qqrM7TMNBFKmhCfxWUZ6KMtIAizKsnWzzMk9w9Mdg=" providerId="None" clId="Web-{409A2BE9-0391-4F6E-A4BE-E7A1440FE512}" dt="2023-05-16T06:16:19.540" v="2389" actId="20577"/>
        <pc:sldMkLst>
          <pc:docMk/>
          <pc:sldMk cId="3351423776" sldId="259"/>
        </pc:sldMkLst>
        <pc:spChg chg="mod">
          <ac:chgData name="Anna Umurzakova" userId="b0qqrM7TMNBFKmhCfxWUZ6KMtIAizKsnWzzMk9w9Mdg=" providerId="None" clId="Web-{409A2BE9-0391-4F6E-A4BE-E7A1440FE512}" dt="2023-05-16T05:02:10.467" v="51" actId="1076"/>
          <ac:spMkLst>
            <pc:docMk/>
            <pc:sldMk cId="3351423776" sldId="259"/>
            <ac:spMk id="4" creationId="{0726AA72-6E99-0243-8560-469CF1143FD6}"/>
          </ac:spMkLst>
        </pc:spChg>
        <pc:spChg chg="mod">
          <ac:chgData name="Anna Umurzakova" userId="b0qqrM7TMNBFKmhCfxWUZ6KMtIAizKsnWzzMk9w9Mdg=" providerId="None" clId="Web-{409A2BE9-0391-4F6E-A4BE-E7A1440FE512}" dt="2023-05-16T06:05:35.040" v="2333" actId="1076"/>
          <ac:spMkLst>
            <pc:docMk/>
            <pc:sldMk cId="3351423776" sldId="259"/>
            <ac:spMk id="5" creationId="{DC56C3C2-78D7-51CC-FAF6-39C893FA0AFF}"/>
          </ac:spMkLst>
        </pc:spChg>
        <pc:spChg chg="mod">
          <ac:chgData name="Anna Umurzakova" userId="b0qqrM7TMNBFKmhCfxWUZ6KMtIAizKsnWzzMk9w9Mdg=" providerId="None" clId="Web-{409A2BE9-0391-4F6E-A4BE-E7A1440FE512}" dt="2023-05-16T06:07:07.719" v="2358" actId="1076"/>
          <ac:spMkLst>
            <pc:docMk/>
            <pc:sldMk cId="3351423776" sldId="259"/>
            <ac:spMk id="14" creationId="{7348B6C5-2F6D-0E4A-84FA-D860D45E92B0}"/>
          </ac:spMkLst>
        </pc:spChg>
        <pc:spChg chg="mod">
          <ac:chgData name="Anna Umurzakova" userId="b0qqrM7TMNBFKmhCfxWUZ6KMtIAizKsnWzzMk9w9Mdg=" providerId="None" clId="Web-{409A2BE9-0391-4F6E-A4BE-E7A1440FE512}" dt="2023-05-16T06:07:07.984" v="2362" actId="1076"/>
          <ac:spMkLst>
            <pc:docMk/>
            <pc:sldMk cId="3351423776" sldId="259"/>
            <ac:spMk id="23" creationId="{9539829A-233E-7A0C-DD2C-20275EC6679E}"/>
          </ac:spMkLst>
        </pc:spChg>
        <pc:spChg chg="mod">
          <ac:chgData name="Anna Umurzakova" userId="b0qqrM7TMNBFKmhCfxWUZ6KMtIAizKsnWzzMk9w9Mdg=" providerId="None" clId="Web-{409A2BE9-0391-4F6E-A4BE-E7A1440FE512}" dt="2023-05-16T05:55:49.123" v="2192" actId="1076"/>
          <ac:spMkLst>
            <pc:docMk/>
            <pc:sldMk cId="3351423776" sldId="259"/>
            <ac:spMk id="25" creationId="{559ADA96-B56B-CC44-BB31-2E2C64CB0FCC}"/>
          </ac:spMkLst>
        </pc:spChg>
        <pc:spChg chg="mod">
          <ac:chgData name="Anna Umurzakova" userId="b0qqrM7TMNBFKmhCfxWUZ6KMtIAizKsnWzzMk9w9Mdg=" providerId="None" clId="Web-{409A2BE9-0391-4F6E-A4BE-E7A1440FE512}" dt="2023-05-16T06:05:28.321" v="2332" actId="1076"/>
          <ac:spMkLst>
            <pc:docMk/>
            <pc:sldMk cId="3351423776" sldId="259"/>
            <ac:spMk id="35" creationId="{0266A1B3-1718-600F-5B6B-DF1A7E38514E}"/>
          </ac:spMkLst>
        </pc:spChg>
        <pc:spChg chg="mod">
          <ac:chgData name="Anna Umurzakova" userId="b0qqrM7TMNBFKmhCfxWUZ6KMtIAizKsnWzzMk9w9Mdg=" providerId="None" clId="Web-{409A2BE9-0391-4F6E-A4BE-E7A1440FE512}" dt="2023-05-16T05:58:53.683" v="2233" actId="1076"/>
          <ac:spMkLst>
            <pc:docMk/>
            <pc:sldMk cId="3351423776" sldId="259"/>
            <ac:spMk id="44" creationId="{0436C126-D250-6246-B049-B6C8D28DCA38}"/>
          </ac:spMkLst>
        </pc:spChg>
        <pc:spChg chg="mod">
          <ac:chgData name="Anna Umurzakova" userId="b0qqrM7TMNBFKmhCfxWUZ6KMtIAizKsnWzzMk9w9Mdg=" providerId="None" clId="Web-{409A2BE9-0391-4F6E-A4BE-E7A1440FE512}" dt="2023-05-16T05:58:47.620" v="2228" actId="1076"/>
          <ac:spMkLst>
            <pc:docMk/>
            <pc:sldMk cId="3351423776" sldId="259"/>
            <ac:spMk id="45" creationId="{C633B7AB-5932-3244-AEF8-D4F5D67DD940}"/>
          </ac:spMkLst>
        </pc:spChg>
        <pc:spChg chg="mod">
          <ac:chgData name="Anna Umurzakova" userId="b0qqrM7TMNBFKmhCfxWUZ6KMtIAizKsnWzzMk9w9Mdg=" providerId="None" clId="Web-{409A2BE9-0391-4F6E-A4BE-E7A1440FE512}" dt="2023-05-16T05:58:47.667" v="2229" actId="1076"/>
          <ac:spMkLst>
            <pc:docMk/>
            <pc:sldMk cId="3351423776" sldId="259"/>
            <ac:spMk id="52" creationId="{12A19B0F-9F7E-DF42-9602-6BF6872B29CC}"/>
          </ac:spMkLst>
        </pc:spChg>
        <pc:spChg chg="mod">
          <ac:chgData name="Anna Umurzakova" userId="b0qqrM7TMNBFKmhCfxWUZ6KMtIAizKsnWzzMk9w9Mdg=" providerId="None" clId="Web-{409A2BE9-0391-4F6E-A4BE-E7A1440FE512}" dt="2023-05-16T05:58:47.714" v="2230" actId="1076"/>
          <ac:spMkLst>
            <pc:docMk/>
            <pc:sldMk cId="3351423776" sldId="259"/>
            <ac:spMk id="53" creationId="{83846C4E-ECD3-1144-B07B-C7C9C0DD4E7F}"/>
          </ac:spMkLst>
        </pc:spChg>
        <pc:spChg chg="mod">
          <ac:chgData name="Anna Umurzakova" userId="b0qqrM7TMNBFKmhCfxWUZ6KMtIAizKsnWzzMk9w9Mdg=" providerId="None" clId="Web-{409A2BE9-0391-4F6E-A4BE-E7A1440FE512}" dt="2023-05-16T05:58:47.761" v="2231" actId="1076"/>
          <ac:spMkLst>
            <pc:docMk/>
            <pc:sldMk cId="3351423776" sldId="259"/>
            <ac:spMk id="54" creationId="{BD5E9880-CA96-B84F-B92A-868F6D7F29D8}"/>
          </ac:spMkLst>
        </pc:spChg>
        <pc:spChg chg="add mod">
          <ac:chgData name="Anna Umurzakova" userId="b0qqrM7TMNBFKmhCfxWUZ6KMtIAizKsnWzzMk9w9Mdg=" providerId="None" clId="Web-{409A2BE9-0391-4F6E-A4BE-E7A1440FE512}" dt="2023-05-16T05:58:59.965" v="2234" actId="1076"/>
          <ac:spMkLst>
            <pc:docMk/>
            <pc:sldMk cId="3351423776" sldId="259"/>
            <ac:spMk id="60" creationId="{1401AAA4-F30B-A08C-6C6B-8A2DEDF6D038}"/>
          </ac:spMkLst>
        </pc:spChg>
        <pc:spChg chg="add mod">
          <ac:chgData name="Anna Umurzakova" userId="b0qqrM7TMNBFKmhCfxWUZ6KMtIAizKsnWzzMk9w9Mdg=" providerId="None" clId="Web-{409A2BE9-0391-4F6E-A4BE-E7A1440FE512}" dt="2023-05-16T06:07:08.219" v="2366" actId="1076"/>
          <ac:spMkLst>
            <pc:docMk/>
            <pc:sldMk cId="3351423776" sldId="259"/>
            <ac:spMk id="61" creationId="{86A48AE2-DC5C-7BDF-0DA4-12D06D53092A}"/>
          </ac:spMkLst>
        </pc:spChg>
        <pc:spChg chg="add mod">
          <ac:chgData name="Anna Umurzakova" userId="b0qqrM7TMNBFKmhCfxWUZ6KMtIAizKsnWzzMk9w9Mdg=" providerId="None" clId="Web-{409A2BE9-0391-4F6E-A4BE-E7A1440FE512}" dt="2023-05-16T05:52:24.170" v="2156" actId="1076"/>
          <ac:spMkLst>
            <pc:docMk/>
            <pc:sldMk cId="3351423776" sldId="259"/>
            <ac:spMk id="62" creationId="{201BA381-C941-9FC6-E5AF-7E32AC04581F}"/>
          </ac:spMkLst>
        </pc:spChg>
        <pc:spChg chg="add del mod">
          <ac:chgData name="Anna Umurzakova" userId="b0qqrM7TMNBFKmhCfxWUZ6KMtIAizKsnWzzMk9w9Mdg=" providerId="None" clId="Web-{409A2BE9-0391-4F6E-A4BE-E7A1440FE512}" dt="2023-05-16T05:50:25.443" v="1993"/>
          <ac:spMkLst>
            <pc:docMk/>
            <pc:sldMk cId="3351423776" sldId="259"/>
            <ac:spMk id="63" creationId="{5FFFEB1D-0219-87D0-1BF0-18029B45898E}"/>
          </ac:spMkLst>
        </pc:spChg>
        <pc:spChg chg="add mod">
          <ac:chgData name="Anna Umurzakova" userId="b0qqrM7TMNBFKmhCfxWUZ6KMtIAizKsnWzzMk9w9Mdg=" providerId="None" clId="Web-{409A2BE9-0391-4F6E-A4BE-E7A1440FE512}" dt="2023-05-16T06:16:19.540" v="2389" actId="20577"/>
          <ac:spMkLst>
            <pc:docMk/>
            <pc:sldMk cId="3351423776" sldId="259"/>
            <ac:spMk id="2048" creationId="{B75C55BB-2B7B-FAB3-3BF0-A4482E151BF3}"/>
          </ac:spMkLst>
        </pc:spChg>
        <pc:spChg chg="add mod">
          <ac:chgData name="Anna Umurzakova" userId="b0qqrM7TMNBFKmhCfxWUZ6KMtIAizKsnWzzMk9w9Mdg=" providerId="None" clId="Web-{409A2BE9-0391-4F6E-A4BE-E7A1440FE512}" dt="2023-05-16T06:04:28.332" v="2320" actId="1076"/>
          <ac:spMkLst>
            <pc:docMk/>
            <pc:sldMk cId="3351423776" sldId="259"/>
            <ac:spMk id="2049" creationId="{89038821-C5CC-8F0D-C3AE-1521C0C0C5DE}"/>
          </ac:spMkLst>
        </pc:spChg>
        <pc:spChg chg="add mod">
          <ac:chgData name="Anna Umurzakova" userId="b0qqrM7TMNBFKmhCfxWUZ6KMtIAizKsnWzzMk9w9Mdg=" providerId="None" clId="Web-{409A2BE9-0391-4F6E-A4BE-E7A1440FE512}" dt="2023-05-16T06:07:08.031" v="2363" actId="1076"/>
          <ac:spMkLst>
            <pc:docMk/>
            <pc:sldMk cId="3351423776" sldId="259"/>
            <ac:spMk id="2050" creationId="{D5854E8B-686E-519D-33E4-88ED9CCA96C1}"/>
          </ac:spMkLst>
        </pc:spChg>
        <pc:spChg chg="add mod">
          <ac:chgData name="Anna Umurzakova" userId="b0qqrM7TMNBFKmhCfxWUZ6KMtIAizKsnWzzMk9w9Mdg=" providerId="None" clId="Web-{409A2BE9-0391-4F6E-A4BE-E7A1440FE512}" dt="2023-05-16T06:07:08.094" v="2364" actId="1076"/>
          <ac:spMkLst>
            <pc:docMk/>
            <pc:sldMk cId="3351423776" sldId="259"/>
            <ac:spMk id="2051" creationId="{83B0790F-5032-60A2-ED22-A5578D10BD16}"/>
          </ac:spMkLst>
        </pc:spChg>
        <pc:spChg chg="add mod">
          <ac:chgData name="Anna Umurzakova" userId="b0qqrM7TMNBFKmhCfxWUZ6KMtIAizKsnWzzMk9w9Mdg=" providerId="None" clId="Web-{409A2BE9-0391-4F6E-A4BE-E7A1440FE512}" dt="2023-05-16T06:07:08.156" v="2365" actId="1076"/>
          <ac:spMkLst>
            <pc:docMk/>
            <pc:sldMk cId="3351423776" sldId="259"/>
            <ac:spMk id="2052" creationId="{13CC5AEB-467F-D14B-C25D-5E4DF26B8D19}"/>
          </ac:spMkLst>
        </pc:spChg>
        <pc:spChg chg="add mod">
          <ac:chgData name="Anna Umurzakova" userId="b0qqrM7TMNBFKmhCfxWUZ6KMtIAizKsnWzzMk9w9Mdg=" providerId="None" clId="Web-{409A2BE9-0391-4F6E-A4BE-E7A1440FE512}" dt="2023-05-16T06:16:01.257" v="2384" actId="1076"/>
          <ac:spMkLst>
            <pc:docMk/>
            <pc:sldMk cId="3351423776" sldId="259"/>
            <ac:spMk id="2053" creationId="{2DD527A0-6148-76A4-5040-A80C3AB654D6}"/>
          </ac:spMkLst>
        </pc:spChg>
        <pc:spChg chg="mod">
          <ac:chgData name="Anna Umurzakova" userId="b0qqrM7TMNBFKmhCfxWUZ6KMtIAizKsnWzzMk9w9Mdg=" providerId="None" clId="Web-{409A2BE9-0391-4F6E-A4BE-E7A1440FE512}" dt="2023-05-16T05:02:05.889" v="50" actId="1076"/>
          <ac:spMkLst>
            <pc:docMk/>
            <pc:sldMk cId="3351423776" sldId="259"/>
            <ac:spMk id="2054" creationId="{00000000-0000-0000-0000-000000000000}"/>
          </ac:spMkLst>
        </pc:spChg>
        <pc:spChg chg="mod">
          <ac:chgData name="Anna Umurzakova" userId="b0qqrM7TMNBFKmhCfxWUZ6KMtIAizKsnWzzMk9w9Mdg=" providerId="None" clId="Web-{409A2BE9-0391-4F6E-A4BE-E7A1440FE512}" dt="2023-05-16T06:02:47.247" v="2304" actId="1076"/>
          <ac:spMkLst>
            <pc:docMk/>
            <pc:sldMk cId="3351423776" sldId="259"/>
            <ac:spMk id="2062" creationId="{C1865FBB-A5FB-D3FA-AE35-7ED0F04761BA}"/>
          </ac:spMkLst>
        </pc:spChg>
        <pc:grpChg chg="mod">
          <ac:chgData name="Anna Umurzakova" userId="b0qqrM7TMNBFKmhCfxWUZ6KMtIAizKsnWzzMk9w9Mdg=" providerId="None" clId="Web-{409A2BE9-0391-4F6E-A4BE-E7A1440FE512}" dt="2023-05-16T04:59:23.518" v="18" actId="1076"/>
          <ac:grpSpMkLst>
            <pc:docMk/>
            <pc:sldMk cId="3351423776" sldId="259"/>
            <ac:grpSpMk id="11" creationId="{2617C600-524A-304D-85AF-2AE8862E008C}"/>
          </ac:grpSpMkLst>
        </pc:grpChg>
        <pc:picChg chg="mod">
          <ac:chgData name="Anna Umurzakova" userId="b0qqrM7TMNBFKmhCfxWUZ6KMtIAizKsnWzzMk9w9Mdg=" providerId="None" clId="Web-{409A2BE9-0391-4F6E-A4BE-E7A1440FE512}" dt="2023-05-16T06:03:26.312" v="2310" actId="1076"/>
          <ac:picMkLst>
            <pc:docMk/>
            <pc:sldMk cId="3351423776" sldId="259"/>
            <ac:picMk id="3" creationId="{2249C018-74C4-3B43-E1D7-74427684CFB8}"/>
          </ac:picMkLst>
        </pc:picChg>
        <pc:picChg chg="mod modCrop">
          <ac:chgData name="Anna Umurzakova" userId="b0qqrM7TMNBFKmhCfxWUZ6KMtIAizKsnWzzMk9w9Mdg=" providerId="None" clId="Web-{409A2BE9-0391-4F6E-A4BE-E7A1440FE512}" dt="2023-05-16T06:07:07.656" v="2357" actId="1076"/>
          <ac:picMkLst>
            <pc:docMk/>
            <pc:sldMk cId="3351423776" sldId="259"/>
            <ac:picMk id="7" creationId="{17DED8CA-B805-50F9-6431-306C22CE496E}"/>
          </ac:picMkLst>
        </pc:picChg>
        <pc:picChg chg="add mod">
          <ac:chgData name="Anna Umurzakova" userId="b0qqrM7TMNBFKmhCfxWUZ6KMtIAizKsnWzzMk9w9Mdg=" providerId="None" clId="Web-{409A2BE9-0391-4F6E-A4BE-E7A1440FE512}" dt="2023-05-16T04:59:13.736" v="17" actId="1076"/>
          <ac:picMkLst>
            <pc:docMk/>
            <pc:sldMk cId="3351423776" sldId="259"/>
            <ac:picMk id="12" creationId="{4ACD5395-F993-C393-7F37-67D0252685AE}"/>
          </ac:picMkLst>
        </pc:picChg>
        <pc:picChg chg="mod">
          <ac:chgData name="Anna Umurzakova" userId="b0qqrM7TMNBFKmhCfxWUZ6KMtIAizKsnWzzMk9w9Mdg=" providerId="None" clId="Web-{409A2BE9-0391-4F6E-A4BE-E7A1440FE512}" dt="2023-05-16T05:01:55.763" v="49" actId="1076"/>
          <ac:picMkLst>
            <pc:docMk/>
            <pc:sldMk cId="3351423776" sldId="259"/>
            <ac:picMk id="13" creationId="{0C43503E-3427-3845-855A-0E539979ED53}"/>
          </ac:picMkLst>
        </pc:picChg>
        <pc:picChg chg="mod modCrop">
          <ac:chgData name="Anna Umurzakova" userId="b0qqrM7TMNBFKmhCfxWUZ6KMtIAizKsnWzzMk9w9Mdg=" providerId="None" clId="Web-{409A2BE9-0391-4F6E-A4BE-E7A1440FE512}" dt="2023-05-16T06:07:07.781" v="2359" actId="1076"/>
          <ac:picMkLst>
            <pc:docMk/>
            <pc:sldMk cId="3351423776" sldId="259"/>
            <ac:picMk id="15" creationId="{6FD26FAE-0747-6F67-B227-2B0CC834C313}"/>
          </ac:picMkLst>
        </pc:picChg>
        <pc:picChg chg="mod modCrop">
          <ac:chgData name="Anna Umurzakova" userId="b0qqrM7TMNBFKmhCfxWUZ6KMtIAizKsnWzzMk9w9Mdg=" providerId="None" clId="Web-{409A2BE9-0391-4F6E-A4BE-E7A1440FE512}" dt="2023-05-16T06:07:07.844" v="2360" actId="1076"/>
          <ac:picMkLst>
            <pc:docMk/>
            <pc:sldMk cId="3351423776" sldId="259"/>
            <ac:picMk id="18" creationId="{572D08CE-7D14-A7A6-D3DF-2B212E553E16}"/>
          </ac:picMkLst>
        </pc:picChg>
        <pc:picChg chg="mod modCrop">
          <ac:chgData name="Anna Umurzakova" userId="b0qqrM7TMNBFKmhCfxWUZ6KMtIAizKsnWzzMk9w9Mdg=" providerId="None" clId="Web-{409A2BE9-0391-4F6E-A4BE-E7A1440FE512}" dt="2023-05-16T06:07:07.906" v="2361" actId="1076"/>
          <ac:picMkLst>
            <pc:docMk/>
            <pc:sldMk cId="3351423776" sldId="259"/>
            <ac:picMk id="20" creationId="{0BD8FEEC-3A32-6D04-9411-0AFE7B02DB29}"/>
          </ac:picMkLst>
        </pc:picChg>
        <pc:picChg chg="mod">
          <ac:chgData name="Anna Umurzakova" userId="b0qqrM7TMNBFKmhCfxWUZ6KMtIAizKsnWzzMk9w9Mdg=" providerId="None" clId="Web-{409A2BE9-0391-4F6E-A4BE-E7A1440FE512}" dt="2023-05-16T06:02:29.620" v="2299" actId="1076"/>
          <ac:picMkLst>
            <pc:docMk/>
            <pc:sldMk cId="3351423776" sldId="259"/>
            <ac:picMk id="21" creationId="{B83C5B5C-C325-EE09-096D-E2959DF36140}"/>
          </ac:picMkLst>
        </pc:picChg>
        <pc:picChg chg="mod">
          <ac:chgData name="Anna Umurzakova" userId="b0qqrM7TMNBFKmhCfxWUZ6KMtIAizKsnWzzMk9w9Mdg=" providerId="None" clId="Web-{409A2BE9-0391-4F6E-A4BE-E7A1440FE512}" dt="2023-05-16T06:02:12.088" v="2295" actId="1076"/>
          <ac:picMkLst>
            <pc:docMk/>
            <pc:sldMk cId="3351423776" sldId="259"/>
            <ac:picMk id="22" creationId="{35A78674-1258-240E-21A6-C26B79B60644}"/>
          </ac:picMkLst>
        </pc:picChg>
        <pc:picChg chg="mod modCrop">
          <ac:chgData name="Anna Umurzakova" userId="b0qqrM7TMNBFKmhCfxWUZ6KMtIAizKsnWzzMk9w9Mdg=" providerId="None" clId="Web-{409A2BE9-0391-4F6E-A4BE-E7A1440FE512}" dt="2023-05-16T05:57:28.396" v="2216" actId="14100"/>
          <ac:picMkLst>
            <pc:docMk/>
            <pc:sldMk cId="3351423776" sldId="259"/>
            <ac:picMk id="24" creationId="{0109C3E8-6704-014D-9AFC-D3856550EF82}"/>
          </ac:picMkLst>
        </pc:picChg>
        <pc:picChg chg="mod">
          <ac:chgData name="Anna Umurzakova" userId="b0qqrM7TMNBFKmhCfxWUZ6KMtIAizKsnWzzMk9w9Mdg=" providerId="None" clId="Web-{409A2BE9-0391-4F6E-A4BE-E7A1440FE512}" dt="2023-05-16T05:52:38.468" v="2158" actId="1076"/>
          <ac:picMkLst>
            <pc:docMk/>
            <pc:sldMk cId="3351423776" sldId="259"/>
            <ac:picMk id="27" creationId="{0656A4B5-841E-A14B-AE0B-A20E47AE2B34}"/>
          </ac:picMkLst>
        </pc:picChg>
        <pc:picChg chg="mod">
          <ac:chgData name="Anna Umurzakova" userId="b0qqrM7TMNBFKmhCfxWUZ6KMtIAizKsnWzzMk9w9Mdg=" providerId="None" clId="Web-{409A2BE9-0391-4F6E-A4BE-E7A1440FE512}" dt="2023-05-16T05:57:44.209" v="2219" actId="1076"/>
          <ac:picMkLst>
            <pc:docMk/>
            <pc:sldMk cId="3351423776" sldId="259"/>
            <ac:picMk id="28" creationId="{FB1D115D-584A-B24F-A26A-B46C6334D382}"/>
          </ac:picMkLst>
        </pc:picChg>
        <pc:picChg chg="mod">
          <ac:chgData name="Anna Umurzakova" userId="b0qqrM7TMNBFKmhCfxWUZ6KMtIAizKsnWzzMk9w9Mdg=" providerId="None" clId="Web-{409A2BE9-0391-4F6E-A4BE-E7A1440FE512}" dt="2023-05-16T05:57:18.707" v="2214" actId="1076"/>
          <ac:picMkLst>
            <pc:docMk/>
            <pc:sldMk cId="3351423776" sldId="259"/>
            <ac:picMk id="29" creationId="{29C9763B-6184-B344-82A2-9FE7F27C5F99}"/>
          </ac:picMkLst>
        </pc:picChg>
        <pc:picChg chg="mod">
          <ac:chgData name="Anna Umurzakova" userId="b0qqrM7TMNBFKmhCfxWUZ6KMtIAizKsnWzzMk9w9Mdg=" providerId="None" clId="Web-{409A2BE9-0391-4F6E-A4BE-E7A1440FE512}" dt="2023-05-16T04:59:26.065" v="19" actId="1076"/>
          <ac:picMkLst>
            <pc:docMk/>
            <pc:sldMk cId="3351423776" sldId="259"/>
            <ac:picMk id="30" creationId="{3B3158F7-003A-CD44-A87D-39ECD3F16C27}"/>
          </ac:picMkLst>
        </pc:picChg>
        <pc:picChg chg="mod">
          <ac:chgData name="Anna Umurzakova" userId="b0qqrM7TMNBFKmhCfxWUZ6KMtIAizKsnWzzMk9w9Mdg=" providerId="None" clId="Web-{409A2BE9-0391-4F6E-A4BE-E7A1440FE512}" dt="2023-05-16T05:01:50.013" v="47" actId="1076"/>
          <ac:picMkLst>
            <pc:docMk/>
            <pc:sldMk cId="3351423776" sldId="259"/>
            <ac:picMk id="32" creationId="{6AE20D78-DAFE-2A8D-E10B-0DE19E0D6D2C}"/>
          </ac:picMkLst>
        </pc:picChg>
        <pc:picChg chg="mod">
          <ac:chgData name="Anna Umurzakova" userId="b0qqrM7TMNBFKmhCfxWUZ6KMtIAizKsnWzzMk9w9Mdg=" providerId="None" clId="Web-{409A2BE9-0391-4F6E-A4BE-E7A1440FE512}" dt="2023-05-16T05:57:16.285" v="2213" actId="1076"/>
          <ac:picMkLst>
            <pc:docMk/>
            <pc:sldMk cId="3351423776" sldId="259"/>
            <ac:picMk id="33" creationId="{8E262A99-5A33-EB46-A3DC-AFD526ADC253}"/>
          </ac:picMkLst>
        </pc:picChg>
        <pc:picChg chg="mod">
          <ac:chgData name="Anna Umurzakova" userId="b0qqrM7TMNBFKmhCfxWUZ6KMtIAizKsnWzzMk9w9Mdg=" providerId="None" clId="Web-{409A2BE9-0391-4F6E-A4BE-E7A1440FE512}" dt="2023-05-16T05:57:58.163" v="2223" actId="1076"/>
          <ac:picMkLst>
            <pc:docMk/>
            <pc:sldMk cId="3351423776" sldId="259"/>
            <ac:picMk id="34" creationId="{35270819-43C7-2246-9DAF-99AB5734F3D8}"/>
          </ac:picMkLst>
        </pc:picChg>
        <pc:picChg chg="add mod">
          <ac:chgData name="Anna Umurzakova" userId="b0qqrM7TMNBFKmhCfxWUZ6KMtIAizKsnWzzMk9w9Mdg=" providerId="None" clId="Web-{409A2BE9-0391-4F6E-A4BE-E7A1440FE512}" dt="2023-05-16T05:00:51.133" v="45" actId="1076"/>
          <ac:picMkLst>
            <pc:docMk/>
            <pc:sldMk cId="3351423776" sldId="259"/>
            <ac:picMk id="36" creationId="{3D76C6CA-5544-1601-2955-515F78C2C497}"/>
          </ac:picMkLst>
        </pc:picChg>
        <pc:picChg chg="mod">
          <ac:chgData name="Anna Umurzakova" userId="b0qqrM7TMNBFKmhCfxWUZ6KMtIAizKsnWzzMk9w9Mdg=" providerId="None" clId="Web-{409A2BE9-0391-4F6E-A4BE-E7A1440FE512}" dt="2023-05-16T05:58:47.417" v="2224" actId="1076"/>
          <ac:picMkLst>
            <pc:docMk/>
            <pc:sldMk cId="3351423776" sldId="259"/>
            <ac:picMk id="37" creationId="{A4215BE0-0029-6F43-978B-D9220DA1E316}"/>
          </ac:picMkLst>
        </pc:picChg>
        <pc:picChg chg="add mod">
          <ac:chgData name="Anna Umurzakova" userId="b0qqrM7TMNBFKmhCfxWUZ6KMtIAizKsnWzzMk9w9Mdg=" providerId="None" clId="Web-{409A2BE9-0391-4F6E-A4BE-E7A1440FE512}" dt="2023-05-16T04:58:40.624" v="11" actId="1076"/>
          <ac:picMkLst>
            <pc:docMk/>
            <pc:sldMk cId="3351423776" sldId="259"/>
            <ac:picMk id="38" creationId="{341E75E7-0B80-7AA6-15AE-0C1F0C40652F}"/>
          </ac:picMkLst>
        </pc:picChg>
        <pc:picChg chg="mod">
          <ac:chgData name="Anna Umurzakova" userId="b0qqrM7TMNBFKmhCfxWUZ6KMtIAizKsnWzzMk9w9Mdg=" providerId="None" clId="Web-{409A2BE9-0391-4F6E-A4BE-E7A1440FE512}" dt="2023-05-16T05:58:47.464" v="2225" actId="1076"/>
          <ac:picMkLst>
            <pc:docMk/>
            <pc:sldMk cId="3351423776" sldId="259"/>
            <ac:picMk id="39" creationId="{3DF13FA9-5B5D-4E4E-86C4-C6AAB23863A5}"/>
          </ac:picMkLst>
        </pc:picChg>
        <pc:picChg chg="add mod">
          <ac:chgData name="Anna Umurzakova" userId="b0qqrM7TMNBFKmhCfxWUZ6KMtIAizKsnWzzMk9w9Mdg=" providerId="None" clId="Web-{409A2BE9-0391-4F6E-A4BE-E7A1440FE512}" dt="2023-05-16T04:59:08.673" v="15" actId="1076"/>
          <ac:picMkLst>
            <pc:docMk/>
            <pc:sldMk cId="3351423776" sldId="259"/>
            <ac:picMk id="40" creationId="{D62B0D2E-A500-9619-89A4-8A8751DF3A85}"/>
          </ac:picMkLst>
        </pc:picChg>
        <pc:picChg chg="mod">
          <ac:chgData name="Anna Umurzakova" userId="b0qqrM7TMNBFKmhCfxWUZ6KMtIAizKsnWzzMk9w9Mdg=" providerId="None" clId="Web-{409A2BE9-0391-4F6E-A4BE-E7A1440FE512}" dt="2023-05-16T05:58:47.511" v="2226" actId="1076"/>
          <ac:picMkLst>
            <pc:docMk/>
            <pc:sldMk cId="3351423776" sldId="259"/>
            <ac:picMk id="41" creationId="{E88A18DB-81CA-454E-BF9D-498E881B9F22}"/>
          </ac:picMkLst>
        </pc:picChg>
        <pc:picChg chg="add mod">
          <ac:chgData name="Anna Umurzakova" userId="b0qqrM7TMNBFKmhCfxWUZ6KMtIAizKsnWzzMk9w9Mdg=" providerId="None" clId="Web-{409A2BE9-0391-4F6E-A4BE-E7A1440FE512}" dt="2023-05-16T04:59:54.442" v="28" actId="1076"/>
          <ac:picMkLst>
            <pc:docMk/>
            <pc:sldMk cId="3351423776" sldId="259"/>
            <ac:picMk id="42" creationId="{95D5CB5B-5BD3-A326-ED3D-1868B873C6CE}"/>
          </ac:picMkLst>
        </pc:picChg>
        <pc:picChg chg="mod">
          <ac:chgData name="Anna Umurzakova" userId="b0qqrM7TMNBFKmhCfxWUZ6KMtIAizKsnWzzMk9w9Mdg=" providerId="None" clId="Web-{409A2BE9-0391-4F6E-A4BE-E7A1440FE512}" dt="2023-05-16T05:58:47.557" v="2227" actId="1076"/>
          <ac:picMkLst>
            <pc:docMk/>
            <pc:sldMk cId="3351423776" sldId="259"/>
            <ac:picMk id="43" creationId="{BFF71B8F-2B5E-114A-BAFA-1F5D1C6F57F2}"/>
          </ac:picMkLst>
        </pc:picChg>
        <pc:picChg chg="add mod">
          <ac:chgData name="Anna Umurzakova" userId="b0qqrM7TMNBFKmhCfxWUZ6KMtIAizKsnWzzMk9w9Mdg=" providerId="None" clId="Web-{409A2BE9-0391-4F6E-A4BE-E7A1440FE512}" dt="2023-05-16T04:59:54.473" v="29" actId="1076"/>
          <ac:picMkLst>
            <pc:docMk/>
            <pc:sldMk cId="3351423776" sldId="259"/>
            <ac:picMk id="47" creationId="{62D5FB5F-792B-615F-C90D-2BFB98492CEE}"/>
          </ac:picMkLst>
        </pc:picChg>
        <pc:picChg chg="add mod">
          <ac:chgData name="Anna Umurzakova" userId="b0qqrM7TMNBFKmhCfxWUZ6KMtIAizKsnWzzMk9w9Mdg=" providerId="None" clId="Web-{409A2BE9-0391-4F6E-A4BE-E7A1440FE512}" dt="2023-05-16T04:59:54.520" v="30" actId="1076"/>
          <ac:picMkLst>
            <pc:docMk/>
            <pc:sldMk cId="3351423776" sldId="259"/>
            <ac:picMk id="48" creationId="{40987527-4676-B014-3F11-97C4E832226F}"/>
          </ac:picMkLst>
        </pc:picChg>
        <pc:picChg chg="add mod">
          <ac:chgData name="Anna Umurzakova" userId="b0qqrM7TMNBFKmhCfxWUZ6KMtIAizKsnWzzMk9w9Mdg=" providerId="None" clId="Web-{409A2BE9-0391-4F6E-A4BE-E7A1440FE512}" dt="2023-05-16T04:59:54.551" v="31" actId="1076"/>
          <ac:picMkLst>
            <pc:docMk/>
            <pc:sldMk cId="3351423776" sldId="259"/>
            <ac:picMk id="49" creationId="{D780E705-AB8D-B07E-177C-931534E8EA80}"/>
          </ac:picMkLst>
        </pc:picChg>
        <pc:picChg chg="add mod">
          <ac:chgData name="Anna Umurzakova" userId="b0qqrM7TMNBFKmhCfxWUZ6KMtIAizKsnWzzMk9w9Mdg=" providerId="None" clId="Web-{409A2BE9-0391-4F6E-A4BE-E7A1440FE512}" dt="2023-05-16T05:00:09.568" v="40" actId="1076"/>
          <ac:picMkLst>
            <pc:docMk/>
            <pc:sldMk cId="3351423776" sldId="259"/>
            <ac:picMk id="50" creationId="{86C838A7-8153-A8BE-C6C8-5C7DAB0F7455}"/>
          </ac:picMkLst>
        </pc:picChg>
        <pc:picChg chg="add mod">
          <ac:chgData name="Anna Umurzakova" userId="b0qqrM7TMNBFKmhCfxWUZ6KMtIAizKsnWzzMk9w9Mdg=" providerId="None" clId="Web-{409A2BE9-0391-4F6E-A4BE-E7A1440FE512}" dt="2023-05-16T05:00:09.615" v="41" actId="1076"/>
          <ac:picMkLst>
            <pc:docMk/>
            <pc:sldMk cId="3351423776" sldId="259"/>
            <ac:picMk id="51" creationId="{B2F3D3C5-168B-94C5-2842-42CCE4EDDD31}"/>
          </ac:picMkLst>
        </pc:picChg>
        <pc:picChg chg="add mod">
          <ac:chgData name="Anna Umurzakova" userId="b0qqrM7TMNBFKmhCfxWUZ6KMtIAizKsnWzzMk9w9Mdg=" providerId="None" clId="Web-{409A2BE9-0391-4F6E-A4BE-E7A1440FE512}" dt="2023-05-16T05:00:09.646" v="42" actId="1076"/>
          <ac:picMkLst>
            <pc:docMk/>
            <pc:sldMk cId="3351423776" sldId="259"/>
            <ac:picMk id="57" creationId="{24CAA191-E7B0-0B19-612C-FD55AA7074A1}"/>
          </ac:picMkLst>
        </pc:picChg>
        <pc:picChg chg="add mod">
          <ac:chgData name="Anna Umurzakova" userId="b0qqrM7TMNBFKmhCfxWUZ6KMtIAizKsnWzzMk9w9Mdg=" providerId="None" clId="Web-{409A2BE9-0391-4F6E-A4BE-E7A1440FE512}" dt="2023-05-16T05:00:09.677" v="43" actId="1076"/>
          <ac:picMkLst>
            <pc:docMk/>
            <pc:sldMk cId="3351423776" sldId="259"/>
            <ac:picMk id="59" creationId="{A90C2C80-02CF-6B0B-604F-3CA7FC02CB05}"/>
          </ac:picMkLst>
        </pc:picChg>
        <pc:picChg chg="mod">
          <ac:chgData name="Anna Umurzakova" userId="b0qqrM7TMNBFKmhCfxWUZ6KMtIAizKsnWzzMk9w9Mdg=" providerId="None" clId="Web-{409A2BE9-0391-4F6E-A4BE-E7A1440FE512}" dt="2023-05-16T06:02:19.245" v="2297" actId="1076"/>
          <ac:picMkLst>
            <pc:docMk/>
            <pc:sldMk cId="3351423776" sldId="259"/>
            <ac:picMk id="2056" creationId="{AEE3AFA9-8223-6024-12A6-BE71E27ED102}"/>
          </ac:picMkLst>
        </pc:picChg>
        <pc:picChg chg="mod">
          <ac:chgData name="Anna Umurzakova" userId="b0qqrM7TMNBFKmhCfxWUZ6KMtIAizKsnWzzMk9w9Mdg=" providerId="None" clId="Web-{409A2BE9-0391-4F6E-A4BE-E7A1440FE512}" dt="2023-05-16T06:02:22.401" v="2298" actId="1076"/>
          <ac:picMkLst>
            <pc:docMk/>
            <pc:sldMk cId="3351423776" sldId="259"/>
            <ac:picMk id="2059" creationId="{AEBC0194-1AC1-4909-19C5-C271B40B30B1}"/>
          </ac:picMkLst>
        </pc:picChg>
        <pc:picChg chg="mod">
          <ac:chgData name="Anna Umurzakova" userId="b0qqrM7TMNBFKmhCfxWUZ6KMtIAizKsnWzzMk9w9Mdg=" providerId="None" clId="Web-{409A2BE9-0391-4F6E-A4BE-E7A1440FE512}" dt="2023-05-16T06:03:27.906" v="2311" actId="1076"/>
          <ac:picMkLst>
            <pc:docMk/>
            <pc:sldMk cId="3351423776" sldId="259"/>
            <ac:picMk id="2065" creationId="{763441AF-6D68-2683-10C6-EE955E388A1D}"/>
          </ac:picMkLst>
        </pc:picChg>
      </pc:sldChg>
      <pc:sldChg chg="modSp add del replId">
        <pc:chgData name="Anna Umurzakova" userId="b0qqrM7TMNBFKmhCfxWUZ6KMtIAizKsnWzzMk9w9Mdg=" providerId="None" clId="Web-{409A2BE9-0391-4F6E-A4BE-E7A1440FE512}" dt="2023-05-16T05:49:22.735" v="1832"/>
        <pc:sldMkLst>
          <pc:docMk/>
          <pc:sldMk cId="2942577702" sldId="260"/>
        </pc:sldMkLst>
        <pc:spChg chg="mod">
          <ac:chgData name="Anna Umurzakova" userId="b0qqrM7TMNBFKmhCfxWUZ6KMtIAizKsnWzzMk9w9Mdg=" providerId="None" clId="Web-{409A2BE9-0391-4F6E-A4BE-E7A1440FE512}" dt="2023-05-16T05:49:19.048" v="1831" actId="20577"/>
          <ac:spMkLst>
            <pc:docMk/>
            <pc:sldMk cId="2942577702" sldId="260"/>
            <ac:spMk id="61" creationId="{86A48AE2-DC5C-7BDF-0DA4-12D06D53092A}"/>
          </ac:spMkLst>
        </pc:spChg>
      </pc:sldChg>
      <pc:sldChg chg="add del replId">
        <pc:chgData name="Anna Umurzakova" userId="b0qqrM7TMNBFKmhCfxWUZ6KMtIAizKsnWzzMk9w9Mdg=" providerId="None" clId="Web-{409A2BE9-0391-4F6E-A4BE-E7A1440FE512}" dt="2023-05-16T05:48:36.623" v="1804"/>
        <pc:sldMkLst>
          <pc:docMk/>
          <pc:sldMk cId="4040980181" sldId="261"/>
        </pc:sldMkLst>
      </pc:sldChg>
    </pc:docChg>
  </pc:docChgLst>
  <pc:docChgLst>
    <pc:chgData name="Anna Umurzakova" userId="b0qqrM7TMNBFKmhCfxWUZ6KMtIAizKsnWzzMk9w9Mdg=" providerId="None" clId="Web-{6703EF19-4CBA-49F4-8874-714D61180280}"/>
    <pc:docChg chg="modSld">
      <pc:chgData name="Anna Umurzakova" userId="b0qqrM7TMNBFKmhCfxWUZ6KMtIAizKsnWzzMk9w9Mdg=" providerId="None" clId="Web-{6703EF19-4CBA-49F4-8874-714D61180280}" dt="2023-06-29T03:47:05.761" v="362" actId="1076"/>
      <pc:docMkLst>
        <pc:docMk/>
      </pc:docMkLst>
      <pc:sldChg chg="addSp delSp modSp">
        <pc:chgData name="Anna Umurzakova" userId="b0qqrM7TMNBFKmhCfxWUZ6KMtIAizKsnWzzMk9w9Mdg=" providerId="None" clId="Web-{6703EF19-4CBA-49F4-8874-714D61180280}" dt="2023-06-29T03:47:05.761" v="362" actId="1076"/>
        <pc:sldMkLst>
          <pc:docMk/>
          <pc:sldMk cId="3351423776" sldId="259"/>
        </pc:sldMkLst>
        <pc:spChg chg="mod">
          <ac:chgData name="Anna Umurzakova" userId="b0qqrM7TMNBFKmhCfxWUZ6KMtIAizKsnWzzMk9w9Mdg=" providerId="None" clId="Web-{6703EF19-4CBA-49F4-8874-714D61180280}" dt="2023-06-29T03:31:34.181" v="88" actId="1076"/>
          <ac:spMkLst>
            <pc:docMk/>
            <pc:sldMk cId="3351423776" sldId="259"/>
            <ac:spMk id="5" creationId="{DC56C3C2-78D7-51CC-FAF6-39C893FA0AFF}"/>
          </ac:spMkLst>
        </pc:spChg>
        <pc:spChg chg="mod">
          <ac:chgData name="Anna Umurzakova" userId="b0qqrM7TMNBFKmhCfxWUZ6KMtIAizKsnWzzMk9w9Mdg=" providerId="None" clId="Web-{6703EF19-4CBA-49F4-8874-714D61180280}" dt="2023-06-29T03:43:22.886" v="304" actId="1076"/>
          <ac:spMkLst>
            <pc:docMk/>
            <pc:sldMk cId="3351423776" sldId="259"/>
            <ac:spMk id="25" creationId="{559ADA96-B56B-CC44-BB31-2E2C64CB0FCC}"/>
          </ac:spMkLst>
        </pc:spChg>
        <pc:spChg chg="mod">
          <ac:chgData name="Anna Umurzakova" userId="b0qqrM7TMNBFKmhCfxWUZ6KMtIAizKsnWzzMk9w9Mdg=" providerId="None" clId="Web-{6703EF19-4CBA-49F4-8874-714D61180280}" dt="2023-06-29T03:36:32.890" v="148" actId="20577"/>
          <ac:spMkLst>
            <pc:docMk/>
            <pc:sldMk cId="3351423776" sldId="259"/>
            <ac:spMk id="35" creationId="{0266A1B3-1718-600F-5B6B-DF1A7E38514E}"/>
          </ac:spMkLst>
        </pc:spChg>
        <pc:spChg chg="mod">
          <ac:chgData name="Anna Umurzakova" userId="b0qqrM7TMNBFKmhCfxWUZ6KMtIAizKsnWzzMk9w9Mdg=" providerId="None" clId="Web-{6703EF19-4CBA-49F4-8874-714D61180280}" dt="2023-06-29T03:32:23.497" v="99" actId="1076"/>
          <ac:spMkLst>
            <pc:docMk/>
            <pc:sldMk cId="3351423776" sldId="259"/>
            <ac:spMk id="2060" creationId="{E8F4F0B8-9044-C648-C840-AC93D3A9C527}"/>
          </ac:spMkLst>
        </pc:spChg>
        <pc:spChg chg="mod">
          <ac:chgData name="Anna Umurzakova" userId="b0qqrM7TMNBFKmhCfxWUZ6KMtIAizKsnWzzMk9w9Mdg=" providerId="None" clId="Web-{6703EF19-4CBA-49F4-8874-714D61180280}" dt="2023-06-29T03:25:05.962" v="23" actId="1076"/>
          <ac:spMkLst>
            <pc:docMk/>
            <pc:sldMk cId="3351423776" sldId="259"/>
            <ac:spMk id="2063" creationId="{96C06105-08A2-38E2-6210-66E055CC2097}"/>
          </ac:spMkLst>
        </pc:spChg>
        <pc:spChg chg="mod">
          <ac:chgData name="Anna Umurzakova" userId="b0qqrM7TMNBFKmhCfxWUZ6KMtIAizKsnWzzMk9w9Mdg=" providerId="None" clId="Web-{6703EF19-4CBA-49F4-8874-714D61180280}" dt="2023-06-29T03:43:36.871" v="311" actId="1076"/>
          <ac:spMkLst>
            <pc:docMk/>
            <pc:sldMk cId="3351423776" sldId="259"/>
            <ac:spMk id="2071" creationId="{36A3B313-776A-0A13-E6FD-7ECD1A2BD926}"/>
          </ac:spMkLst>
        </pc:spChg>
        <pc:spChg chg="add mod">
          <ac:chgData name="Anna Umurzakova" userId="b0qqrM7TMNBFKmhCfxWUZ6KMtIAizKsnWzzMk9w9Mdg=" providerId="None" clId="Web-{6703EF19-4CBA-49F4-8874-714D61180280}" dt="2023-06-29T03:40:51.047" v="248" actId="1076"/>
          <ac:spMkLst>
            <pc:docMk/>
            <pc:sldMk cId="3351423776" sldId="259"/>
            <ac:spMk id="2082" creationId="{7E767D91-86C2-AF28-CD56-15941527B21D}"/>
          </ac:spMkLst>
        </pc:spChg>
        <pc:spChg chg="add mod">
          <ac:chgData name="Anna Umurzakova" userId="b0qqrM7TMNBFKmhCfxWUZ6KMtIAizKsnWzzMk9w9Mdg=" providerId="None" clId="Web-{6703EF19-4CBA-49F4-8874-714D61180280}" dt="2023-06-29T03:45:59.334" v="351" actId="1076"/>
          <ac:spMkLst>
            <pc:docMk/>
            <pc:sldMk cId="3351423776" sldId="259"/>
            <ac:spMk id="2085" creationId="{6750F4D9-369B-6E71-7DDA-22129E3B9D82}"/>
          </ac:spMkLst>
        </pc:spChg>
        <pc:picChg chg="mod">
          <ac:chgData name="Anna Umurzakova" userId="b0qqrM7TMNBFKmhCfxWUZ6KMtIAizKsnWzzMk9w9Mdg=" providerId="None" clId="Web-{6703EF19-4CBA-49F4-8874-714D61180280}" dt="2023-06-29T03:31:51.385" v="96" actId="14100"/>
          <ac:picMkLst>
            <pc:docMk/>
            <pc:sldMk cId="3351423776" sldId="259"/>
            <ac:picMk id="3" creationId="{2249C018-74C4-3B43-E1D7-74427684CFB8}"/>
          </ac:picMkLst>
        </pc:picChg>
        <pc:picChg chg="add mod">
          <ac:chgData name="Anna Umurzakova" userId="b0qqrM7TMNBFKmhCfxWUZ6KMtIAizKsnWzzMk9w9Mdg=" providerId="None" clId="Web-{6703EF19-4CBA-49F4-8874-714D61180280}" dt="2023-06-29T03:24:45.523" v="16" actId="1076"/>
          <ac:picMkLst>
            <pc:docMk/>
            <pc:sldMk cId="3351423776" sldId="259"/>
            <ac:picMk id="6" creationId="{7631FE91-0A81-FA0F-49B0-3E19867655A3}"/>
          </ac:picMkLst>
        </pc:picChg>
        <pc:picChg chg="add mod">
          <ac:chgData name="Anna Umurzakova" userId="b0qqrM7TMNBFKmhCfxWUZ6KMtIAizKsnWzzMk9w9Mdg=" providerId="None" clId="Web-{6703EF19-4CBA-49F4-8874-714D61180280}" dt="2023-06-29T03:24:45.570" v="17" actId="1076"/>
          <ac:picMkLst>
            <pc:docMk/>
            <pc:sldMk cId="3351423776" sldId="259"/>
            <ac:picMk id="7" creationId="{3656BFFD-5B8B-37DE-55B9-B8A0B8A570DD}"/>
          </ac:picMkLst>
        </pc:picChg>
        <pc:picChg chg="add mod">
          <ac:chgData name="Anna Umurzakova" userId="b0qqrM7TMNBFKmhCfxWUZ6KMtIAizKsnWzzMk9w9Mdg=" providerId="None" clId="Web-{6703EF19-4CBA-49F4-8874-714D61180280}" dt="2023-06-29T03:24:53.649" v="20" actId="1076"/>
          <ac:picMkLst>
            <pc:docMk/>
            <pc:sldMk cId="3351423776" sldId="259"/>
            <ac:picMk id="15" creationId="{C5CE62A8-40E9-57F9-82F2-57EFA056F0D0}"/>
          </ac:picMkLst>
        </pc:picChg>
        <pc:picChg chg="add mod">
          <ac:chgData name="Anna Umurzakova" userId="b0qqrM7TMNBFKmhCfxWUZ6KMtIAizKsnWzzMk9w9Mdg=" providerId="None" clId="Web-{6703EF19-4CBA-49F4-8874-714D61180280}" dt="2023-06-29T03:25:24.807" v="26" actId="1076"/>
          <ac:picMkLst>
            <pc:docMk/>
            <pc:sldMk cId="3351423776" sldId="259"/>
            <ac:picMk id="18" creationId="{AF6CCFF2-8F69-8F88-6D80-0E674E8EF977}"/>
          </ac:picMkLst>
        </pc:picChg>
        <pc:picChg chg="add mod">
          <ac:chgData name="Anna Umurzakova" userId="b0qqrM7TMNBFKmhCfxWUZ6KMtIAizKsnWzzMk9w9Mdg=" providerId="None" clId="Web-{6703EF19-4CBA-49F4-8874-714D61180280}" dt="2023-06-29T03:33:45.331" v="115" actId="14100"/>
          <ac:picMkLst>
            <pc:docMk/>
            <pc:sldMk cId="3351423776" sldId="259"/>
            <ac:picMk id="20" creationId="{1C373D7A-935F-09C2-FD40-D2E6B5A75B55}"/>
          </ac:picMkLst>
        </pc:picChg>
        <pc:picChg chg="mod">
          <ac:chgData name="Anna Umurzakova" userId="b0qqrM7TMNBFKmhCfxWUZ6KMtIAizKsnWzzMk9w9Mdg=" providerId="None" clId="Web-{6703EF19-4CBA-49F4-8874-714D61180280}" dt="2023-06-29T03:43:30.996" v="305" actId="1076"/>
          <ac:picMkLst>
            <pc:docMk/>
            <pc:sldMk cId="3351423776" sldId="259"/>
            <ac:picMk id="24" creationId="{0109C3E8-6704-014D-9AFC-D3856550EF82}"/>
          </ac:picMkLst>
        </pc:picChg>
        <pc:picChg chg="mod">
          <ac:chgData name="Anna Umurzakova" userId="b0qqrM7TMNBFKmhCfxWUZ6KMtIAizKsnWzzMk9w9Mdg=" providerId="None" clId="Web-{6703EF19-4CBA-49F4-8874-714D61180280}" dt="2023-06-29T03:43:31.042" v="306" actId="1076"/>
          <ac:picMkLst>
            <pc:docMk/>
            <pc:sldMk cId="3351423776" sldId="259"/>
            <ac:picMk id="28" creationId="{FB1D115D-584A-B24F-A26A-B46C6334D382}"/>
          </ac:picMkLst>
        </pc:picChg>
        <pc:picChg chg="mod">
          <ac:chgData name="Anna Umurzakova" userId="b0qqrM7TMNBFKmhCfxWUZ6KMtIAizKsnWzzMk9w9Mdg=" providerId="None" clId="Web-{6703EF19-4CBA-49F4-8874-714D61180280}" dt="2023-06-29T03:43:31.074" v="307" actId="1076"/>
          <ac:picMkLst>
            <pc:docMk/>
            <pc:sldMk cId="3351423776" sldId="259"/>
            <ac:picMk id="29" creationId="{29C9763B-6184-B344-82A2-9FE7F27C5F99}"/>
          </ac:picMkLst>
        </pc:picChg>
        <pc:picChg chg="mod">
          <ac:chgData name="Anna Umurzakova" userId="b0qqrM7TMNBFKmhCfxWUZ6KMtIAizKsnWzzMk9w9Mdg=" providerId="None" clId="Web-{6703EF19-4CBA-49F4-8874-714D61180280}" dt="2023-06-29T03:43:31.121" v="308" actId="1076"/>
          <ac:picMkLst>
            <pc:docMk/>
            <pc:sldMk cId="3351423776" sldId="259"/>
            <ac:picMk id="33" creationId="{8E262A99-5A33-EB46-A3DC-AFD526ADC253}"/>
          </ac:picMkLst>
        </pc:picChg>
        <pc:picChg chg="mod">
          <ac:chgData name="Anna Umurzakova" userId="b0qqrM7TMNBFKmhCfxWUZ6KMtIAizKsnWzzMk9w9Mdg=" providerId="None" clId="Web-{6703EF19-4CBA-49F4-8874-714D61180280}" dt="2023-06-29T03:43:31.167" v="309" actId="1076"/>
          <ac:picMkLst>
            <pc:docMk/>
            <pc:sldMk cId="3351423776" sldId="259"/>
            <ac:picMk id="34" creationId="{35270819-43C7-2246-9DAF-99AB5734F3D8}"/>
          </ac:picMkLst>
        </pc:picChg>
        <pc:picChg chg="add mod">
          <ac:chgData name="Anna Umurzakova" userId="b0qqrM7TMNBFKmhCfxWUZ6KMtIAizKsnWzzMk9w9Mdg=" providerId="None" clId="Web-{6703EF19-4CBA-49F4-8874-714D61180280}" dt="2023-06-29T03:33:49.316" v="116" actId="14100"/>
          <ac:picMkLst>
            <pc:docMk/>
            <pc:sldMk cId="3351423776" sldId="259"/>
            <ac:picMk id="2049" creationId="{41D27C10-23A0-820E-16C1-8442AAA316AE}"/>
          </ac:picMkLst>
        </pc:picChg>
        <pc:picChg chg="add mod">
          <ac:chgData name="Anna Umurzakova" userId="b0qqrM7TMNBFKmhCfxWUZ6KMtIAizKsnWzzMk9w9Mdg=" providerId="None" clId="Web-{6703EF19-4CBA-49F4-8874-714D61180280}" dt="2023-06-29T03:33:51.675" v="117" actId="14100"/>
          <ac:picMkLst>
            <pc:docMk/>
            <pc:sldMk cId="3351423776" sldId="259"/>
            <ac:picMk id="2051" creationId="{22EC3396-9B29-2031-88F3-7BFA350FC9A0}"/>
          </ac:picMkLst>
        </pc:picChg>
        <pc:picChg chg="add mod">
          <ac:chgData name="Anna Umurzakova" userId="b0qqrM7TMNBFKmhCfxWUZ6KMtIAizKsnWzzMk9w9Mdg=" providerId="None" clId="Web-{6703EF19-4CBA-49F4-8874-714D61180280}" dt="2023-06-29T03:33:40.940" v="114" actId="14100"/>
          <ac:picMkLst>
            <pc:docMk/>
            <pc:sldMk cId="3351423776" sldId="259"/>
            <ac:picMk id="2052" creationId="{E97DDCFC-046A-BFAA-662D-104628DA9F78}"/>
          </ac:picMkLst>
        </pc:picChg>
        <pc:picChg chg="add mod">
          <ac:chgData name="Anna Umurzakova" userId="b0qqrM7TMNBFKmhCfxWUZ6KMtIAizKsnWzzMk9w9Mdg=" providerId="None" clId="Web-{6703EF19-4CBA-49F4-8874-714D61180280}" dt="2023-06-29T03:35:34.089" v="135" actId="1076"/>
          <ac:picMkLst>
            <pc:docMk/>
            <pc:sldMk cId="3351423776" sldId="259"/>
            <ac:picMk id="2053" creationId="{86FF58A6-E832-2595-0654-3F9109A3895D}"/>
          </ac:picMkLst>
        </pc:picChg>
        <pc:picChg chg="add mod">
          <ac:chgData name="Anna Umurzakova" userId="b0qqrM7TMNBFKmhCfxWUZ6KMtIAizKsnWzzMk9w9Mdg=" providerId="None" clId="Web-{6703EF19-4CBA-49F4-8874-714D61180280}" dt="2023-06-29T03:35:48.950" v="139" actId="14100"/>
          <ac:picMkLst>
            <pc:docMk/>
            <pc:sldMk cId="3351423776" sldId="259"/>
            <ac:picMk id="2055" creationId="{4F20741B-AC8C-33C7-3FA7-971192FC1207}"/>
          </ac:picMkLst>
        </pc:picChg>
        <pc:picChg chg="add mod">
          <ac:chgData name="Anna Umurzakova" userId="b0qqrM7TMNBFKmhCfxWUZ6KMtIAizKsnWzzMk9w9Mdg=" providerId="None" clId="Web-{6703EF19-4CBA-49F4-8874-714D61180280}" dt="2023-06-29T03:32:35.154" v="101" actId="1076"/>
          <ac:picMkLst>
            <pc:docMk/>
            <pc:sldMk cId="3351423776" sldId="259"/>
            <ac:picMk id="2057" creationId="{CE0288BD-8D41-5AA5-7DEC-14182C19A940}"/>
          </ac:picMkLst>
        </pc:picChg>
        <pc:picChg chg="mod">
          <ac:chgData name="Anna Umurzakova" userId="b0qqrM7TMNBFKmhCfxWUZ6KMtIAizKsnWzzMk9w9Mdg=" providerId="None" clId="Web-{6703EF19-4CBA-49F4-8874-714D61180280}" dt="2023-06-29T03:44:49.236" v="324" actId="1076"/>
          <ac:picMkLst>
            <pc:docMk/>
            <pc:sldMk cId="3351423776" sldId="259"/>
            <ac:picMk id="2064" creationId="{7DDD3289-8AC2-4CDC-CC1A-87D8AA3B4F85}"/>
          </ac:picMkLst>
        </pc:picChg>
        <pc:picChg chg="mod">
          <ac:chgData name="Anna Umurzakova" userId="b0qqrM7TMNBFKmhCfxWUZ6KMtIAizKsnWzzMk9w9Mdg=" providerId="None" clId="Web-{6703EF19-4CBA-49F4-8874-714D61180280}" dt="2023-06-29T03:31:43.182" v="93" actId="1076"/>
          <ac:picMkLst>
            <pc:docMk/>
            <pc:sldMk cId="3351423776" sldId="259"/>
            <ac:picMk id="2065" creationId="{763441AF-6D68-2683-10C6-EE955E388A1D}"/>
          </ac:picMkLst>
        </pc:picChg>
        <pc:picChg chg="mod">
          <ac:chgData name="Anna Umurzakova" userId="b0qqrM7TMNBFKmhCfxWUZ6KMtIAizKsnWzzMk9w9Mdg=" providerId="None" clId="Web-{6703EF19-4CBA-49F4-8874-714D61180280}" dt="2023-06-29T03:44:49.283" v="325" actId="1076"/>
          <ac:picMkLst>
            <pc:docMk/>
            <pc:sldMk cId="3351423776" sldId="259"/>
            <ac:picMk id="2066" creationId="{A4653350-D7AD-9A86-46D2-9C017C94C53F}"/>
          </ac:picMkLst>
        </pc:picChg>
        <pc:picChg chg="add mod">
          <ac:chgData name="Anna Umurzakova" userId="b0qqrM7TMNBFKmhCfxWUZ6KMtIAizKsnWzzMk9w9Mdg=" providerId="None" clId="Web-{6703EF19-4CBA-49F4-8874-714D61180280}" dt="2023-06-29T03:36:10.670" v="143" actId="1076"/>
          <ac:picMkLst>
            <pc:docMk/>
            <pc:sldMk cId="3351423776" sldId="259"/>
            <ac:picMk id="2077" creationId="{860EBC94-9180-6EBB-6590-FF3F58D69BE0}"/>
          </ac:picMkLst>
        </pc:picChg>
        <pc:picChg chg="add mod">
          <ac:chgData name="Anna Umurzakova" userId="b0qqrM7TMNBFKmhCfxWUZ6KMtIAizKsnWzzMk9w9Mdg=" providerId="None" clId="Web-{6703EF19-4CBA-49F4-8874-714D61180280}" dt="2023-06-29T03:36:09.045" v="142" actId="1076"/>
          <ac:picMkLst>
            <pc:docMk/>
            <pc:sldMk cId="3351423776" sldId="259"/>
            <ac:picMk id="2078" creationId="{C480AD79-1B61-22B0-F75A-E2369C82B151}"/>
          </ac:picMkLst>
        </pc:picChg>
        <pc:picChg chg="mod">
          <ac:chgData name="Anna Umurzakova" userId="b0qqrM7TMNBFKmhCfxWUZ6KMtIAizKsnWzzMk9w9Mdg=" providerId="None" clId="Web-{6703EF19-4CBA-49F4-8874-714D61180280}" dt="2023-06-29T03:44:49.314" v="326" actId="1076"/>
          <ac:picMkLst>
            <pc:docMk/>
            <pc:sldMk cId="3351423776" sldId="259"/>
            <ac:picMk id="2079" creationId="{C1222961-EBFD-BE7B-6F44-C8A89663F262}"/>
          </ac:picMkLst>
        </pc:picChg>
        <pc:picChg chg="add mod">
          <ac:chgData name="Anna Umurzakova" userId="b0qqrM7TMNBFKmhCfxWUZ6KMtIAizKsnWzzMk9w9Mdg=" providerId="None" clId="Web-{6703EF19-4CBA-49F4-8874-714D61180280}" dt="2023-06-29T03:36:01.904" v="141" actId="1076"/>
          <ac:picMkLst>
            <pc:docMk/>
            <pc:sldMk cId="3351423776" sldId="259"/>
            <ac:picMk id="2080" creationId="{3C95685C-2FC9-1BF6-F987-CD0A8DBC70E7}"/>
          </ac:picMkLst>
        </pc:picChg>
        <pc:picChg chg="mod">
          <ac:chgData name="Anna Umurzakova" userId="b0qqrM7TMNBFKmhCfxWUZ6KMtIAizKsnWzzMk9w9Mdg=" providerId="None" clId="Web-{6703EF19-4CBA-49F4-8874-714D61180280}" dt="2023-06-29T03:45:48.865" v="345" actId="1076"/>
          <ac:picMkLst>
            <pc:docMk/>
            <pc:sldMk cId="3351423776" sldId="259"/>
            <ac:picMk id="2084" creationId="{D3D0231A-4C2D-2298-C879-6ED9F4673A2D}"/>
          </ac:picMkLst>
        </pc:picChg>
        <pc:picChg chg="add mod">
          <ac:chgData name="Anna Umurzakova" userId="b0qqrM7TMNBFKmhCfxWUZ6KMtIAizKsnWzzMk9w9Mdg=" providerId="None" clId="Web-{6703EF19-4CBA-49F4-8874-714D61180280}" dt="2023-06-29T03:42:41.101" v="287" actId="1076"/>
          <ac:picMkLst>
            <pc:docMk/>
            <pc:sldMk cId="3351423776" sldId="259"/>
            <ac:picMk id="2086" creationId="{711BB1F6-DF9A-35FB-2DBD-CA7D05DF44C9}"/>
          </ac:picMkLst>
        </pc:picChg>
        <pc:picChg chg="mod">
          <ac:chgData name="Anna Umurzakova" userId="b0qqrM7TMNBFKmhCfxWUZ6KMtIAizKsnWzzMk9w9Mdg=" providerId="None" clId="Web-{6703EF19-4CBA-49F4-8874-714D61180280}" dt="2023-06-29T03:45:48.912" v="346" actId="1076"/>
          <ac:picMkLst>
            <pc:docMk/>
            <pc:sldMk cId="3351423776" sldId="259"/>
            <ac:picMk id="2087" creationId="{CF7F8C1C-7BA7-2C76-5E07-2A2EFAC389D5}"/>
          </ac:picMkLst>
        </pc:picChg>
        <pc:picChg chg="mod">
          <ac:chgData name="Anna Umurzakova" userId="b0qqrM7TMNBFKmhCfxWUZ6KMtIAizKsnWzzMk9w9Mdg=" providerId="None" clId="Web-{6703EF19-4CBA-49F4-8874-714D61180280}" dt="2023-06-29T03:45:48.959" v="347" actId="1076"/>
          <ac:picMkLst>
            <pc:docMk/>
            <pc:sldMk cId="3351423776" sldId="259"/>
            <ac:picMk id="2088" creationId="{1AACA632-1FFC-5CC1-5A9B-14CDEA4C4245}"/>
          </ac:picMkLst>
        </pc:picChg>
        <pc:picChg chg="mod">
          <ac:chgData name="Anna Umurzakova" userId="b0qqrM7TMNBFKmhCfxWUZ6KMtIAizKsnWzzMk9w9Mdg=" providerId="None" clId="Web-{6703EF19-4CBA-49F4-8874-714D61180280}" dt="2023-06-29T03:42:56.134" v="291" actId="1076"/>
          <ac:picMkLst>
            <pc:docMk/>
            <pc:sldMk cId="3351423776" sldId="259"/>
            <ac:picMk id="2089" creationId="{AEF3B95F-15B1-56DD-B215-D9D1AB61C7F2}"/>
          </ac:picMkLst>
        </pc:picChg>
        <pc:picChg chg="mod">
          <ac:chgData name="Anna Umurzakova" userId="b0qqrM7TMNBFKmhCfxWUZ6KMtIAizKsnWzzMk9w9Mdg=" providerId="None" clId="Web-{6703EF19-4CBA-49F4-8874-714D61180280}" dt="2023-06-29T03:42:52.274" v="290" actId="1076"/>
          <ac:picMkLst>
            <pc:docMk/>
            <pc:sldMk cId="3351423776" sldId="259"/>
            <ac:picMk id="2090" creationId="{C30EAB61-5341-0A60-3F1E-503CEC936E30}"/>
          </ac:picMkLst>
        </pc:picChg>
        <pc:picChg chg="mod">
          <ac:chgData name="Anna Umurzakova" userId="b0qqrM7TMNBFKmhCfxWUZ6KMtIAizKsnWzzMk9w9Mdg=" providerId="None" clId="Web-{6703EF19-4CBA-49F4-8874-714D61180280}" dt="2023-06-29T03:45:49.006" v="348" actId="1076"/>
          <ac:picMkLst>
            <pc:docMk/>
            <pc:sldMk cId="3351423776" sldId="259"/>
            <ac:picMk id="2091" creationId="{50C0C3B4-857D-8437-D4BE-49F33F419C6B}"/>
          </ac:picMkLst>
        </pc:picChg>
        <pc:picChg chg="mod">
          <ac:chgData name="Anna Umurzakova" userId="b0qqrM7TMNBFKmhCfxWUZ6KMtIAizKsnWzzMk9w9Mdg=" providerId="None" clId="Web-{6703EF19-4CBA-49F4-8874-714D61180280}" dt="2023-06-29T03:45:49.053" v="349" actId="1076"/>
          <ac:picMkLst>
            <pc:docMk/>
            <pc:sldMk cId="3351423776" sldId="259"/>
            <ac:picMk id="2092" creationId="{89805C45-F611-08AA-8195-933B366F1C77}"/>
          </ac:picMkLst>
        </pc:picChg>
        <pc:picChg chg="mod">
          <ac:chgData name="Anna Umurzakova" userId="b0qqrM7TMNBFKmhCfxWUZ6KMtIAizKsnWzzMk9w9Mdg=" providerId="None" clId="Web-{6703EF19-4CBA-49F4-8874-714D61180280}" dt="2023-06-29T03:45:49.099" v="350" actId="1076"/>
          <ac:picMkLst>
            <pc:docMk/>
            <pc:sldMk cId="3351423776" sldId="259"/>
            <ac:picMk id="2093" creationId="{A62943A9-C21C-D675-B961-11504DB7FEB6}"/>
          </ac:picMkLst>
        </pc:picChg>
        <pc:picChg chg="add mod">
          <ac:chgData name="Anna Umurzakova" userId="b0qqrM7TMNBFKmhCfxWUZ6KMtIAizKsnWzzMk9w9Mdg=" providerId="None" clId="Web-{6703EF19-4CBA-49F4-8874-714D61180280}" dt="2023-06-29T03:42:41.148" v="288" actId="1076"/>
          <ac:picMkLst>
            <pc:docMk/>
            <pc:sldMk cId="3351423776" sldId="259"/>
            <ac:picMk id="2094" creationId="{B2981F69-0448-788E-FD0F-113CE853C704}"/>
          </ac:picMkLst>
        </pc:picChg>
        <pc:picChg chg="mod">
          <ac:chgData name="Anna Umurzakova" userId="b0qqrM7TMNBFKmhCfxWUZ6KMtIAizKsnWzzMk9w9Mdg=" providerId="None" clId="Web-{6703EF19-4CBA-49F4-8874-714D61180280}" dt="2023-06-29T03:24:26.928" v="8" actId="1076"/>
          <ac:picMkLst>
            <pc:docMk/>
            <pc:sldMk cId="3351423776" sldId="259"/>
            <ac:picMk id="2095" creationId="{309AFD6F-B5A9-CF97-65F1-6A97E6EA6902}"/>
          </ac:picMkLst>
        </pc:picChg>
        <pc:picChg chg="mod">
          <ac:chgData name="Anna Umurzakova" userId="b0qqrM7TMNBFKmhCfxWUZ6KMtIAizKsnWzzMk9w9Mdg=" providerId="None" clId="Web-{6703EF19-4CBA-49F4-8874-714D61180280}" dt="2023-06-29T03:24:26.975" v="9" actId="1076"/>
          <ac:picMkLst>
            <pc:docMk/>
            <pc:sldMk cId="3351423776" sldId="259"/>
            <ac:picMk id="2096" creationId="{A39C7371-3F7F-0545-D254-CD0B58385FBF}"/>
          </ac:picMkLst>
        </pc:picChg>
        <pc:picChg chg="mod">
          <ac:chgData name="Anna Umurzakova" userId="b0qqrM7TMNBFKmhCfxWUZ6KMtIAizKsnWzzMk9w9Mdg=" providerId="None" clId="Web-{6703EF19-4CBA-49F4-8874-714D61180280}" dt="2023-06-29T03:24:26.897" v="7" actId="1076"/>
          <ac:picMkLst>
            <pc:docMk/>
            <pc:sldMk cId="3351423776" sldId="259"/>
            <ac:picMk id="2097" creationId="{C296C615-19E4-2478-DA81-95E55AAC6620}"/>
          </ac:picMkLst>
        </pc:picChg>
        <pc:picChg chg="add del mod">
          <ac:chgData name="Anna Umurzakova" userId="b0qqrM7TMNBFKmhCfxWUZ6KMtIAizKsnWzzMk9w9Mdg=" providerId="None" clId="Web-{6703EF19-4CBA-49F4-8874-714D61180280}" dt="2023-06-29T03:43:01.806" v="294"/>
          <ac:picMkLst>
            <pc:docMk/>
            <pc:sldMk cId="3351423776" sldId="259"/>
            <ac:picMk id="2098" creationId="{2CE81510-2D0E-EF47-5194-B943AD9F280A}"/>
          </ac:picMkLst>
        </pc:picChg>
        <pc:picChg chg="add del mod">
          <ac:chgData name="Anna Umurzakova" userId="b0qqrM7TMNBFKmhCfxWUZ6KMtIAizKsnWzzMk9w9Mdg=" providerId="None" clId="Web-{6703EF19-4CBA-49F4-8874-714D61180280}" dt="2023-06-29T03:43:42.434" v="312"/>
          <ac:picMkLst>
            <pc:docMk/>
            <pc:sldMk cId="3351423776" sldId="259"/>
            <ac:picMk id="2099" creationId="{1D77699B-7D49-7949-442A-CD4C63046383}"/>
          </ac:picMkLst>
        </pc:picChg>
        <pc:picChg chg="add mod">
          <ac:chgData name="Anna Umurzakova" userId="b0qqrM7TMNBFKmhCfxWUZ6KMtIAizKsnWzzMk9w9Mdg=" providerId="None" clId="Web-{6703EF19-4CBA-49F4-8874-714D61180280}" dt="2023-06-29T03:43:11.854" v="299" actId="1076"/>
          <ac:picMkLst>
            <pc:docMk/>
            <pc:sldMk cId="3351423776" sldId="259"/>
            <ac:picMk id="2100" creationId="{D22F779B-40F5-BCD1-57BD-7BBFEBD9F46C}"/>
          </ac:picMkLst>
        </pc:picChg>
        <pc:picChg chg="add mod">
          <ac:chgData name="Anna Umurzakova" userId="b0qqrM7TMNBFKmhCfxWUZ6KMtIAizKsnWzzMk9w9Mdg=" providerId="None" clId="Web-{6703EF19-4CBA-49F4-8874-714D61180280}" dt="2023-06-29T03:43:11.900" v="300" actId="1076"/>
          <ac:picMkLst>
            <pc:docMk/>
            <pc:sldMk cId="3351423776" sldId="259"/>
            <ac:picMk id="2101" creationId="{27AE43D0-D9F6-84E1-F64A-4A4DB1536932}"/>
          </ac:picMkLst>
        </pc:picChg>
        <pc:picChg chg="add mod">
          <ac:chgData name="Anna Umurzakova" userId="b0qqrM7TMNBFKmhCfxWUZ6KMtIAizKsnWzzMk9w9Mdg=" providerId="None" clId="Web-{6703EF19-4CBA-49F4-8874-714D61180280}" dt="2023-06-29T03:44:49.361" v="327" actId="1076"/>
          <ac:picMkLst>
            <pc:docMk/>
            <pc:sldMk cId="3351423776" sldId="259"/>
            <ac:picMk id="2102" creationId="{E62DC7E7-9D89-B8A1-98DE-93C07ADA46A3}"/>
          </ac:picMkLst>
        </pc:picChg>
        <pc:picChg chg="add mod">
          <ac:chgData name="Anna Umurzakova" userId="b0qqrM7TMNBFKmhCfxWUZ6KMtIAizKsnWzzMk9w9Mdg=" providerId="None" clId="Web-{6703EF19-4CBA-49F4-8874-714D61180280}" dt="2023-06-29T03:44:49.408" v="328" actId="1076"/>
          <ac:picMkLst>
            <pc:docMk/>
            <pc:sldMk cId="3351423776" sldId="259"/>
            <ac:picMk id="2103" creationId="{3A4C7F92-FE7C-7807-4F1F-65AAD10F1CE4}"/>
          </ac:picMkLst>
        </pc:picChg>
        <pc:picChg chg="add mod">
          <ac:chgData name="Anna Umurzakova" userId="b0qqrM7TMNBFKmhCfxWUZ6KMtIAizKsnWzzMk9w9Mdg=" providerId="None" clId="Web-{6703EF19-4CBA-49F4-8874-714D61180280}" dt="2023-06-29T03:45:23.863" v="337" actId="1076"/>
          <ac:picMkLst>
            <pc:docMk/>
            <pc:sldMk cId="3351423776" sldId="259"/>
            <ac:picMk id="2104" creationId="{09C553F8-518F-F329-3E7B-7DC74C5894DA}"/>
          </ac:picMkLst>
        </pc:picChg>
        <pc:picChg chg="add mod">
          <ac:chgData name="Anna Umurzakova" userId="b0qqrM7TMNBFKmhCfxWUZ6KMtIAizKsnWzzMk9w9Mdg=" providerId="None" clId="Web-{6703EF19-4CBA-49F4-8874-714D61180280}" dt="2023-06-29T03:45:23.910" v="338" actId="1076"/>
          <ac:picMkLst>
            <pc:docMk/>
            <pc:sldMk cId="3351423776" sldId="259"/>
            <ac:picMk id="2105" creationId="{F1EF157F-1C4A-4B30-A954-260734AA1412}"/>
          </ac:picMkLst>
        </pc:picChg>
        <pc:picChg chg="add mod">
          <ac:chgData name="Anna Umurzakova" userId="b0qqrM7TMNBFKmhCfxWUZ6KMtIAizKsnWzzMk9w9Mdg=" providerId="None" clId="Web-{6703EF19-4CBA-49F4-8874-714D61180280}" dt="2023-06-29T03:47:00.526" v="360" actId="1076"/>
          <ac:picMkLst>
            <pc:docMk/>
            <pc:sldMk cId="3351423776" sldId="259"/>
            <ac:picMk id="2106" creationId="{1B1BD5CD-9729-0044-7185-7F334C90D640}"/>
          </ac:picMkLst>
        </pc:picChg>
        <pc:picChg chg="add mod">
          <ac:chgData name="Anna Umurzakova" userId="b0qqrM7TMNBFKmhCfxWUZ6KMtIAizKsnWzzMk9w9Mdg=" providerId="None" clId="Web-{6703EF19-4CBA-49F4-8874-714D61180280}" dt="2023-06-29T03:47:05.761" v="362" actId="1076"/>
          <ac:picMkLst>
            <pc:docMk/>
            <pc:sldMk cId="3351423776" sldId="259"/>
            <ac:picMk id="2107" creationId="{E6D41066-EE11-C8C4-0A95-418EEF76032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6354763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8305800" y="0"/>
            <a:ext cx="6354763" cy="104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9877088"/>
            <a:ext cx="6354763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8305800" y="19877088"/>
            <a:ext cx="6354763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106BD75-3EFD-4C18-B180-068DCC7276B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4212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6354763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3246" tIns="101626" rIns="203246" bIns="101626" numCol="1" anchor="t" anchorCtr="0" compatLnSpc="1">
            <a:prstTxWarp prst="textNoShape">
              <a:avLst/>
            </a:prstTxWarp>
          </a:bodyPr>
          <a:lstStyle>
            <a:lvl1pPr defTabSz="2033588" eaLnBrk="0" hangingPunct="0">
              <a:defRPr sz="27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8305800" y="0"/>
            <a:ext cx="6356350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3246" tIns="101626" rIns="203246" bIns="101626" numCol="1" anchor="t" anchorCtr="0" compatLnSpc="1">
            <a:prstTxWarp prst="textNoShape">
              <a:avLst/>
            </a:prstTxWarp>
          </a:bodyPr>
          <a:lstStyle>
            <a:lvl1pPr algn="r" defTabSz="2033588" eaLnBrk="0" hangingPunct="0">
              <a:defRPr sz="27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59300" y="1570038"/>
            <a:ext cx="5553075" cy="78501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466850" y="9942513"/>
            <a:ext cx="11730038" cy="941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3246" tIns="101626" rIns="203246" bIns="1016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9877088"/>
            <a:ext cx="6354763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3246" tIns="101626" rIns="203246" bIns="101626" numCol="1" anchor="b" anchorCtr="0" compatLnSpc="1">
            <a:prstTxWarp prst="textNoShape">
              <a:avLst/>
            </a:prstTxWarp>
          </a:bodyPr>
          <a:lstStyle>
            <a:lvl1pPr defTabSz="2033588" eaLnBrk="0" hangingPunct="0">
              <a:defRPr sz="27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8305800" y="19877088"/>
            <a:ext cx="63563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3246" tIns="101626" rIns="203246" bIns="101626" numCol="1" anchor="b" anchorCtr="0" compatLnSpc="1">
            <a:prstTxWarp prst="textNoShape">
              <a:avLst/>
            </a:prstTxWarp>
          </a:bodyPr>
          <a:lstStyle>
            <a:lvl1pPr algn="r" defTabSz="2033588" eaLnBrk="0" hangingPunct="0">
              <a:defRPr sz="2700"/>
            </a:lvl1pPr>
          </a:lstStyle>
          <a:p>
            <a:pPr>
              <a:defRPr/>
            </a:pPr>
            <a:fld id="{5778D20B-1032-4243-B265-D2D63470AEB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5309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97" kern="1200">
        <a:solidFill>
          <a:schemeClr val="tx1"/>
        </a:solidFill>
        <a:latin typeface="Rdg Vesta" pitchFamily="2" charset="0"/>
        <a:ea typeface="+mn-ea"/>
        <a:cs typeface="+mn-cs"/>
      </a:defRPr>
    </a:lvl1pPr>
    <a:lvl2pPr marL="646664" algn="l" rtl="0" eaLnBrk="0" fontAlgn="base" hangingPunct="0">
      <a:spcBef>
        <a:spcPct val="30000"/>
      </a:spcBef>
      <a:spcAft>
        <a:spcPct val="0"/>
      </a:spcAft>
      <a:defRPr sz="1697" kern="1200">
        <a:solidFill>
          <a:schemeClr val="tx1"/>
        </a:solidFill>
        <a:latin typeface="Rdg Vesta" pitchFamily="2" charset="0"/>
        <a:ea typeface="+mn-ea"/>
        <a:cs typeface="+mn-cs"/>
      </a:defRPr>
    </a:lvl2pPr>
    <a:lvl3pPr marL="1293327" algn="l" rtl="0" eaLnBrk="0" fontAlgn="base" hangingPunct="0">
      <a:spcBef>
        <a:spcPct val="30000"/>
      </a:spcBef>
      <a:spcAft>
        <a:spcPct val="0"/>
      </a:spcAft>
      <a:defRPr sz="1697" kern="1200">
        <a:solidFill>
          <a:schemeClr val="tx1"/>
        </a:solidFill>
        <a:latin typeface="Rdg Vesta" pitchFamily="2" charset="0"/>
        <a:ea typeface="+mn-ea"/>
        <a:cs typeface="+mn-cs"/>
      </a:defRPr>
    </a:lvl3pPr>
    <a:lvl4pPr marL="1939991" algn="l" rtl="0" eaLnBrk="0" fontAlgn="base" hangingPunct="0">
      <a:spcBef>
        <a:spcPct val="30000"/>
      </a:spcBef>
      <a:spcAft>
        <a:spcPct val="0"/>
      </a:spcAft>
      <a:defRPr sz="1697" kern="1200">
        <a:solidFill>
          <a:schemeClr val="tx1"/>
        </a:solidFill>
        <a:latin typeface="Rdg Vesta" pitchFamily="2" charset="0"/>
        <a:ea typeface="+mn-ea"/>
        <a:cs typeface="+mn-cs"/>
      </a:defRPr>
    </a:lvl4pPr>
    <a:lvl5pPr marL="2586655" algn="l" rtl="0" eaLnBrk="0" fontAlgn="base" hangingPunct="0">
      <a:spcBef>
        <a:spcPct val="30000"/>
      </a:spcBef>
      <a:spcAft>
        <a:spcPct val="0"/>
      </a:spcAft>
      <a:defRPr sz="1697" kern="1200">
        <a:solidFill>
          <a:schemeClr val="tx1"/>
        </a:solidFill>
        <a:latin typeface="Rdg Vesta" pitchFamily="2" charset="0"/>
        <a:ea typeface="+mn-ea"/>
        <a:cs typeface="+mn-cs"/>
      </a:defRPr>
    </a:lvl5pPr>
    <a:lvl6pPr marL="3233318" algn="l" defTabSz="1293327" rtl="0" eaLnBrk="1" latinLnBrk="0" hangingPunct="1">
      <a:defRPr sz="1697" kern="1200">
        <a:solidFill>
          <a:schemeClr val="tx1"/>
        </a:solidFill>
        <a:latin typeface="+mn-lt"/>
        <a:ea typeface="+mn-ea"/>
        <a:cs typeface="+mn-cs"/>
      </a:defRPr>
    </a:lvl6pPr>
    <a:lvl7pPr marL="3879982" algn="l" defTabSz="1293327" rtl="0" eaLnBrk="1" latinLnBrk="0" hangingPunct="1">
      <a:defRPr sz="1697" kern="1200">
        <a:solidFill>
          <a:schemeClr val="tx1"/>
        </a:solidFill>
        <a:latin typeface="+mn-lt"/>
        <a:ea typeface="+mn-ea"/>
        <a:cs typeface="+mn-cs"/>
      </a:defRPr>
    </a:lvl7pPr>
    <a:lvl8pPr marL="4526646" algn="l" defTabSz="1293327" rtl="0" eaLnBrk="1" latinLnBrk="0" hangingPunct="1">
      <a:defRPr sz="1697" kern="1200">
        <a:solidFill>
          <a:schemeClr val="tx1"/>
        </a:solidFill>
        <a:latin typeface="+mn-lt"/>
        <a:ea typeface="+mn-ea"/>
        <a:cs typeface="+mn-cs"/>
      </a:defRPr>
    </a:lvl8pPr>
    <a:lvl9pPr marL="5173309" algn="l" defTabSz="1293327" rtl="0" eaLnBrk="1" latinLnBrk="0" hangingPunct="1">
      <a:defRPr sz="169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9300" y="1570038"/>
            <a:ext cx="5553075" cy="78501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78D20B-1032-4243-B265-D2D63470AEBF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80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42820" y="7966517"/>
            <a:ext cx="13228526" cy="33717443"/>
          </a:xfrm>
          <a:prstGeom prst="rect">
            <a:avLst/>
          </a:prstGeom>
        </p:spPr>
        <p:txBody>
          <a:bodyPr/>
          <a:lstStyle>
            <a:lvl1pPr marL="508896" indent="-508896">
              <a:spcBef>
                <a:spcPts val="1979"/>
              </a:spcBef>
              <a:defRPr sz="268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17792" indent="-508896">
              <a:spcBef>
                <a:spcPts val="1414"/>
              </a:spcBef>
              <a:buFont typeface="Arial" pitchFamily="34" charset="0"/>
              <a:buChar char="•"/>
              <a:defRPr sz="2686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6688" indent="-508896">
              <a:spcBef>
                <a:spcPts val="848"/>
              </a:spcBef>
              <a:buFont typeface="Rdg Vesta" pitchFamily="2" charset="0"/>
              <a:buChar char="−"/>
              <a:defRPr sz="2262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908360" indent="-381672">
              <a:spcBef>
                <a:spcPts val="707"/>
              </a:spcBef>
              <a:buFont typeface="Arial" pitchFamily="34" charset="0"/>
              <a:buChar char="•"/>
              <a:defRPr sz="2262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62808" indent="-254448">
              <a:spcBef>
                <a:spcPts val="707"/>
              </a:spcBef>
              <a:buClr>
                <a:schemeClr val="tx2"/>
              </a:buClr>
              <a:buFont typeface="Rdg Vesta" pitchFamily="2" charset="0"/>
              <a:buChar char="−"/>
              <a:defRPr sz="1696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644055" marR="0" lvl="0" indent="-644055" algn="l" defTabSz="4174007" rtl="0" eaLnBrk="1" fontAlgn="base" latinLnBrk="0" hangingPunct="1">
              <a:lnSpc>
                <a:spcPct val="125000"/>
              </a:lnSpc>
              <a:spcBef>
                <a:spcPct val="6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US" sz="367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Edit Master text styles</a:t>
            </a:r>
          </a:p>
          <a:p>
            <a:pPr marL="644055" marR="0" lvl="1" indent="-644055" algn="l" defTabSz="4174007" rtl="0" eaLnBrk="1" fontAlgn="base" latinLnBrk="0" hangingPunct="1">
              <a:lnSpc>
                <a:spcPct val="125000"/>
              </a:lnSpc>
              <a:spcBef>
                <a:spcPct val="6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US" sz="367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644055" marR="0" lvl="2" indent="-644055" algn="l" defTabSz="4174007" rtl="0" eaLnBrk="1" fontAlgn="base" latinLnBrk="0" hangingPunct="1">
              <a:lnSpc>
                <a:spcPct val="125000"/>
              </a:lnSpc>
              <a:spcBef>
                <a:spcPct val="6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US" sz="367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644055" marR="0" lvl="3" indent="-644055" algn="l" defTabSz="4174007" rtl="0" eaLnBrk="1" fontAlgn="base" latinLnBrk="0" hangingPunct="1">
              <a:lnSpc>
                <a:spcPct val="125000"/>
              </a:lnSpc>
              <a:spcBef>
                <a:spcPct val="6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US" sz="367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2820" y="1959722"/>
            <a:ext cx="28499990" cy="4173376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06475F-6DB6-964C-A176-2C59E1C597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375" y="126303"/>
            <a:ext cx="5400600" cy="256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32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871DA3-C206-4958-9304-C821B2F6E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820" y="7966517"/>
            <a:ext cx="13228526" cy="33717443"/>
          </a:xfrm>
          <a:prstGeom prst="rect">
            <a:avLst/>
          </a:prstGeom>
        </p:spPr>
        <p:txBody>
          <a:bodyPr/>
          <a:lstStyle>
            <a:lvl1pPr marL="508896" indent="-508896">
              <a:spcBef>
                <a:spcPts val="1979"/>
              </a:spcBef>
              <a:defRPr sz="268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17792" indent="-508896">
              <a:spcBef>
                <a:spcPts val="1414"/>
              </a:spcBef>
              <a:buFont typeface="Arial" pitchFamily="34" charset="0"/>
              <a:buChar char="•"/>
              <a:defRPr sz="2686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6688" indent="-508896">
              <a:spcBef>
                <a:spcPts val="848"/>
              </a:spcBef>
              <a:buFont typeface="Rdg Vesta" pitchFamily="2" charset="0"/>
              <a:buChar char="−"/>
              <a:defRPr sz="2262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908360" indent="-381672">
              <a:spcBef>
                <a:spcPts val="707"/>
              </a:spcBef>
              <a:buFont typeface="Arial" pitchFamily="34" charset="0"/>
              <a:buChar char="•"/>
              <a:defRPr sz="2262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62808" indent="-254448">
              <a:spcBef>
                <a:spcPts val="707"/>
              </a:spcBef>
              <a:buClr>
                <a:schemeClr val="tx2"/>
              </a:buClr>
              <a:buFont typeface="Rdg Vesta" pitchFamily="2" charset="0"/>
              <a:buChar char="−"/>
              <a:defRPr sz="1696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644055" marR="0" lvl="0" indent="-644055" algn="l" defTabSz="4174007" rtl="0" eaLnBrk="1" fontAlgn="base" latinLnBrk="0" hangingPunct="1">
              <a:lnSpc>
                <a:spcPct val="125000"/>
              </a:lnSpc>
              <a:spcBef>
                <a:spcPct val="6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GB" sz="36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1413777" marR="0" lvl="1" indent="-646298" algn="l" defTabSz="4174007" rtl="0" eaLnBrk="1" fontAlgn="base" latinLnBrk="0" hangingPunct="1">
              <a:lnSpc>
                <a:spcPct val="125000"/>
              </a:lnSpc>
              <a:spcBef>
                <a:spcPct val="4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GB" sz="36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882792" marR="0" lvl="2" indent="-484723" algn="l" defTabSz="4174007" rtl="0" eaLnBrk="1" fontAlgn="base" latinLnBrk="0" hangingPunct="1">
              <a:lnSpc>
                <a:spcPct val="125000"/>
              </a:lnSpc>
              <a:spcBef>
                <a:spcPct val="3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GB" sz="311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2324877" marR="0" lvl="3" indent="-426377" algn="l" defTabSz="4174007" rtl="0" eaLnBrk="1" fontAlgn="base" latinLnBrk="0" hangingPunct="1">
              <a:lnSpc>
                <a:spcPct val="125000"/>
              </a:lnSpc>
              <a:spcBef>
                <a:spcPct val="4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GB" sz="282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9041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F963AC-AD21-4E43-A16C-AB75B1463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820" y="7966517"/>
            <a:ext cx="13228526" cy="33717443"/>
          </a:xfrm>
          <a:prstGeom prst="rect">
            <a:avLst/>
          </a:prstGeom>
        </p:spPr>
        <p:txBody>
          <a:bodyPr/>
          <a:lstStyle>
            <a:lvl1pPr marL="508896" indent="-508896">
              <a:spcBef>
                <a:spcPts val="1979"/>
              </a:spcBef>
              <a:defRPr sz="268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17792" indent="-508896">
              <a:spcBef>
                <a:spcPts val="1414"/>
              </a:spcBef>
              <a:buFont typeface="Arial" pitchFamily="34" charset="0"/>
              <a:buChar char="•"/>
              <a:defRPr sz="2686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6688" indent="-508896">
              <a:spcBef>
                <a:spcPts val="848"/>
              </a:spcBef>
              <a:buFont typeface="Rdg Vesta" pitchFamily="2" charset="0"/>
              <a:buChar char="−"/>
              <a:defRPr sz="2262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908360" indent="-381672">
              <a:spcBef>
                <a:spcPts val="707"/>
              </a:spcBef>
              <a:buFont typeface="Arial" pitchFamily="34" charset="0"/>
              <a:buChar char="•"/>
              <a:defRPr sz="2262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62808" indent="-254448">
              <a:spcBef>
                <a:spcPts val="707"/>
              </a:spcBef>
              <a:buClr>
                <a:schemeClr val="tx2"/>
              </a:buClr>
              <a:buFont typeface="Rdg Vesta" pitchFamily="2" charset="0"/>
              <a:buChar char="−"/>
              <a:defRPr sz="1696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644055" marR="0" lvl="0" indent="-644055" algn="l" defTabSz="4174007" rtl="0" eaLnBrk="1" fontAlgn="base" latinLnBrk="0" hangingPunct="1">
              <a:lnSpc>
                <a:spcPct val="125000"/>
              </a:lnSpc>
              <a:spcBef>
                <a:spcPct val="6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GB" sz="36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1413777" marR="0" lvl="1" indent="-646298" algn="l" defTabSz="4174007" rtl="0" eaLnBrk="1" fontAlgn="base" latinLnBrk="0" hangingPunct="1">
              <a:lnSpc>
                <a:spcPct val="125000"/>
              </a:lnSpc>
              <a:spcBef>
                <a:spcPct val="4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GB" sz="36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882792" marR="0" lvl="2" indent="-484723" algn="l" defTabSz="4174007" rtl="0" eaLnBrk="1" fontAlgn="base" latinLnBrk="0" hangingPunct="1">
              <a:lnSpc>
                <a:spcPct val="125000"/>
              </a:lnSpc>
              <a:spcBef>
                <a:spcPct val="3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GB" sz="311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2324877" marR="0" lvl="3" indent="-426377" algn="l" defTabSz="4174007" rtl="0" eaLnBrk="1" fontAlgn="base" latinLnBrk="0" hangingPunct="1">
              <a:lnSpc>
                <a:spcPct val="125000"/>
              </a:lnSpc>
              <a:spcBef>
                <a:spcPct val="4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GB" sz="282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23904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AAAEFD-1EC9-4039-9D31-AFE1B8B61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820" y="7966517"/>
            <a:ext cx="13228526" cy="33717443"/>
          </a:xfrm>
          <a:prstGeom prst="rect">
            <a:avLst/>
          </a:prstGeom>
        </p:spPr>
        <p:txBody>
          <a:bodyPr/>
          <a:lstStyle>
            <a:lvl1pPr marL="508896" indent="-508896">
              <a:spcBef>
                <a:spcPts val="1979"/>
              </a:spcBef>
              <a:defRPr sz="268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17792" indent="-508896">
              <a:spcBef>
                <a:spcPts val="1414"/>
              </a:spcBef>
              <a:buFont typeface="Arial" pitchFamily="34" charset="0"/>
              <a:buChar char="•"/>
              <a:defRPr sz="2686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6688" indent="-508896">
              <a:spcBef>
                <a:spcPts val="848"/>
              </a:spcBef>
              <a:buFont typeface="Rdg Vesta" pitchFamily="2" charset="0"/>
              <a:buChar char="−"/>
              <a:defRPr sz="2262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908360" indent="-381672">
              <a:spcBef>
                <a:spcPts val="707"/>
              </a:spcBef>
              <a:buFont typeface="Arial" pitchFamily="34" charset="0"/>
              <a:buChar char="•"/>
              <a:defRPr sz="2262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62808" indent="-254448">
              <a:spcBef>
                <a:spcPts val="707"/>
              </a:spcBef>
              <a:buClr>
                <a:schemeClr val="tx2"/>
              </a:buClr>
              <a:buFont typeface="Rdg Vesta" pitchFamily="2" charset="0"/>
              <a:buChar char="−"/>
              <a:defRPr sz="1696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644055" marR="0" lvl="0" indent="-644055" algn="l" defTabSz="4174007" rtl="0" eaLnBrk="1" fontAlgn="base" latinLnBrk="0" hangingPunct="1">
              <a:lnSpc>
                <a:spcPct val="125000"/>
              </a:lnSpc>
              <a:spcBef>
                <a:spcPct val="6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GB" sz="36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1413777" marR="0" lvl="1" indent="-646298" algn="l" defTabSz="4174007" rtl="0" eaLnBrk="1" fontAlgn="base" latinLnBrk="0" hangingPunct="1">
              <a:lnSpc>
                <a:spcPct val="125000"/>
              </a:lnSpc>
              <a:spcBef>
                <a:spcPct val="4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GB" sz="36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882792" marR="0" lvl="2" indent="-484723" algn="l" defTabSz="4174007" rtl="0" eaLnBrk="1" fontAlgn="base" latinLnBrk="0" hangingPunct="1">
              <a:lnSpc>
                <a:spcPct val="125000"/>
              </a:lnSpc>
              <a:spcBef>
                <a:spcPct val="3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GB" sz="311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2324877" marR="0" lvl="3" indent="-426377" algn="l" defTabSz="4174007" rtl="0" eaLnBrk="1" fontAlgn="base" latinLnBrk="0" hangingPunct="1">
              <a:lnSpc>
                <a:spcPct val="125000"/>
              </a:lnSpc>
              <a:spcBef>
                <a:spcPct val="4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GB" sz="282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66869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7515D96-1650-49B2-A79A-A2009C1C3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820" y="7966517"/>
            <a:ext cx="13228526" cy="33717443"/>
          </a:xfrm>
          <a:prstGeom prst="rect">
            <a:avLst/>
          </a:prstGeom>
        </p:spPr>
        <p:txBody>
          <a:bodyPr/>
          <a:lstStyle>
            <a:lvl1pPr marL="508896" indent="-508896">
              <a:spcBef>
                <a:spcPts val="1979"/>
              </a:spcBef>
              <a:defRPr sz="268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17792" indent="-508896">
              <a:spcBef>
                <a:spcPts val="1414"/>
              </a:spcBef>
              <a:buFont typeface="Arial" pitchFamily="34" charset="0"/>
              <a:buChar char="•"/>
              <a:defRPr sz="2686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6688" indent="-508896">
              <a:spcBef>
                <a:spcPts val="848"/>
              </a:spcBef>
              <a:buFont typeface="Rdg Vesta" pitchFamily="2" charset="0"/>
              <a:buChar char="−"/>
              <a:defRPr sz="2262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908360" indent="-381672">
              <a:spcBef>
                <a:spcPts val="707"/>
              </a:spcBef>
              <a:buFont typeface="Arial" pitchFamily="34" charset="0"/>
              <a:buChar char="•"/>
              <a:defRPr sz="2262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62808" indent="-254448">
              <a:spcBef>
                <a:spcPts val="707"/>
              </a:spcBef>
              <a:buClr>
                <a:schemeClr val="tx2"/>
              </a:buClr>
              <a:buFont typeface="Rdg Vesta" pitchFamily="2" charset="0"/>
              <a:buChar char="−"/>
              <a:defRPr sz="1696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644055" marR="0" lvl="0" indent="-644055" algn="l" defTabSz="4174007" rtl="0" eaLnBrk="1" fontAlgn="base" latinLnBrk="0" hangingPunct="1">
              <a:lnSpc>
                <a:spcPct val="125000"/>
              </a:lnSpc>
              <a:spcBef>
                <a:spcPct val="6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GB" sz="36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1413777" marR="0" lvl="1" indent="-646298" algn="l" defTabSz="4174007" rtl="0" eaLnBrk="1" fontAlgn="base" latinLnBrk="0" hangingPunct="1">
              <a:lnSpc>
                <a:spcPct val="125000"/>
              </a:lnSpc>
              <a:spcBef>
                <a:spcPct val="4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GB" sz="36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882792" marR="0" lvl="2" indent="-484723" algn="l" defTabSz="4174007" rtl="0" eaLnBrk="1" fontAlgn="base" latinLnBrk="0" hangingPunct="1">
              <a:lnSpc>
                <a:spcPct val="125000"/>
              </a:lnSpc>
              <a:spcBef>
                <a:spcPct val="3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GB" sz="311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2324877" marR="0" lvl="3" indent="-426377" algn="l" defTabSz="4174007" rtl="0" eaLnBrk="1" fontAlgn="base" latinLnBrk="0" hangingPunct="1">
              <a:lnSpc>
                <a:spcPct val="125000"/>
              </a:lnSpc>
              <a:spcBef>
                <a:spcPct val="4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GB" sz="282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17922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380693-CD9F-49AC-BAC4-1F4C633D6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820" y="7966517"/>
            <a:ext cx="13228526" cy="33717443"/>
          </a:xfrm>
          <a:prstGeom prst="rect">
            <a:avLst/>
          </a:prstGeom>
        </p:spPr>
        <p:txBody>
          <a:bodyPr/>
          <a:lstStyle>
            <a:lvl1pPr marL="508896" indent="-508896">
              <a:spcBef>
                <a:spcPts val="1979"/>
              </a:spcBef>
              <a:defRPr sz="268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17792" indent="-508896">
              <a:spcBef>
                <a:spcPts val="1414"/>
              </a:spcBef>
              <a:buFont typeface="Arial" pitchFamily="34" charset="0"/>
              <a:buChar char="•"/>
              <a:defRPr sz="2686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6688" indent="-508896">
              <a:spcBef>
                <a:spcPts val="848"/>
              </a:spcBef>
              <a:buFont typeface="Rdg Vesta" pitchFamily="2" charset="0"/>
              <a:buChar char="−"/>
              <a:defRPr sz="2262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908360" indent="-381672">
              <a:spcBef>
                <a:spcPts val="707"/>
              </a:spcBef>
              <a:buFont typeface="Arial" pitchFamily="34" charset="0"/>
              <a:buChar char="•"/>
              <a:defRPr sz="2262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62808" indent="-254448">
              <a:spcBef>
                <a:spcPts val="707"/>
              </a:spcBef>
              <a:buClr>
                <a:schemeClr val="tx2"/>
              </a:buClr>
              <a:buFont typeface="Rdg Vesta" pitchFamily="2" charset="0"/>
              <a:buChar char="−"/>
              <a:defRPr sz="1696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644055" marR="0" lvl="0" indent="-644055" algn="l" defTabSz="4174007" rtl="0" eaLnBrk="1" fontAlgn="base" latinLnBrk="0" hangingPunct="1">
              <a:lnSpc>
                <a:spcPct val="125000"/>
              </a:lnSpc>
              <a:spcBef>
                <a:spcPct val="6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GB" sz="36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1413777" marR="0" lvl="1" indent="-646298" algn="l" defTabSz="4174007" rtl="0" eaLnBrk="1" fontAlgn="base" latinLnBrk="0" hangingPunct="1">
              <a:lnSpc>
                <a:spcPct val="125000"/>
              </a:lnSpc>
              <a:spcBef>
                <a:spcPct val="4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GB" sz="367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882792" marR="0" lvl="2" indent="-484723" algn="l" defTabSz="4174007" rtl="0" eaLnBrk="1" fontAlgn="base" latinLnBrk="0" hangingPunct="1">
              <a:lnSpc>
                <a:spcPct val="125000"/>
              </a:lnSpc>
              <a:spcBef>
                <a:spcPct val="3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GB" sz="311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2324877" marR="0" lvl="3" indent="-426377" algn="l" defTabSz="4174007" rtl="0" eaLnBrk="1" fontAlgn="base" latinLnBrk="0" hangingPunct="1">
              <a:lnSpc>
                <a:spcPct val="125000"/>
              </a:lnSpc>
              <a:spcBef>
                <a:spcPct val="40000"/>
              </a:spcBef>
              <a:spcAft>
                <a:spcPct val="0"/>
              </a:spcAft>
              <a:buClr>
                <a:srgbClr val="158473"/>
              </a:buClr>
              <a:buSzTx/>
              <a:buFontTx/>
              <a:buChar char="•"/>
              <a:tabLst/>
              <a:defRPr/>
            </a:pPr>
            <a:r>
              <a:rPr kumimoji="0" lang="en-GB" sz="282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92723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Text Box 38"/>
          <p:cNvSpPr txBox="1">
            <a:spLocks noChangeArrowheads="1"/>
          </p:cNvSpPr>
          <p:nvPr/>
        </p:nvSpPr>
        <p:spPr bwMode="auto">
          <a:xfrm>
            <a:off x="946180" y="6409120"/>
            <a:ext cx="28261758" cy="770626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lIns="129254" tIns="64626" rIns="129254" bIns="64626">
            <a:spAutoFit/>
          </a:bodyPr>
          <a:lstStyle/>
          <a:p>
            <a:pPr defTabSz="1290352" eaLnBrk="0" hangingPunct="0">
              <a:lnSpc>
                <a:spcPct val="110000"/>
              </a:lnSpc>
              <a:defRPr/>
            </a:pPr>
            <a:r>
              <a:rPr lang="en-GB" sz="40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 1   </a:t>
            </a:r>
            <a:r>
              <a:rPr lang="en-GB" sz="4099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GB" sz="40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Author 2   </a:t>
            </a:r>
            <a:r>
              <a:rPr lang="en-GB" sz="4099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GB" sz="40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Author 3   (edit this list via View &gt; Slide Master)</a:t>
            </a:r>
            <a:endParaRPr lang="en-GB" sz="2827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8" name="Rectangle 39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820" y="7966518"/>
            <a:ext cx="13228526" cy="3369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1030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1042820" y="1909722"/>
            <a:ext cx="28499990" cy="422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</a:p>
        </p:txBody>
      </p:sp>
      <p:sp>
        <p:nvSpPr>
          <p:cNvPr id="1061" name="Text Box 37"/>
          <p:cNvSpPr txBox="1">
            <a:spLocks noChangeArrowheads="1"/>
          </p:cNvSpPr>
          <p:nvPr/>
        </p:nvSpPr>
        <p:spPr bwMode="auto">
          <a:xfrm>
            <a:off x="1042820" y="1119801"/>
            <a:ext cx="14810735" cy="100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290352" eaLnBrk="0" hangingPunct="0">
              <a:spcBef>
                <a:spcPct val="50000"/>
              </a:spcBef>
              <a:defRPr/>
            </a:pPr>
            <a:r>
              <a:rPr lang="en-GB" sz="3251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unit name via </a:t>
            </a:r>
            <a:br>
              <a:rPr lang="en-GB" sz="3251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251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&gt; Slide Master</a:t>
            </a:r>
          </a:p>
        </p:txBody>
      </p:sp>
      <p:sp>
        <p:nvSpPr>
          <p:cNvPr id="1067" name="Rectangle 43"/>
          <p:cNvSpPr>
            <a:spLocks noChangeArrowheads="1"/>
          </p:cNvSpPr>
          <p:nvPr/>
        </p:nvSpPr>
        <p:spPr bwMode="auto">
          <a:xfrm>
            <a:off x="0" y="1"/>
            <a:ext cx="30279975" cy="4280376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174007">
              <a:defRPr/>
            </a:pPr>
            <a:endParaRPr lang="en-US" sz="2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6EA4B1-9116-4447-BEA7-46EBD54CC3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409" y="333498"/>
            <a:ext cx="7772984" cy="36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68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 b="1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2pPr>
      <a:lvl3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3pPr>
      <a:lvl4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4pPr>
      <a:lvl5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5pPr>
      <a:lvl6pPr marL="646298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6pPr>
      <a:lvl7pPr marL="1292596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7pPr>
      <a:lvl8pPr marL="1938894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8pPr>
      <a:lvl9pPr marL="2585192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9pPr>
    </p:titleStyle>
    <p:bodyStyle>
      <a:lvl1pPr marL="644055" indent="-644055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lr>
          <a:schemeClr val="tx2"/>
        </a:buClr>
        <a:buChar char="•"/>
        <a:defRPr sz="3675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413777" indent="-646298" algn="l" defTabSz="4174007" rtl="0" eaLnBrk="1" fontAlgn="base" hangingPunct="1">
        <a:lnSpc>
          <a:spcPct val="125000"/>
        </a:lnSpc>
        <a:spcBef>
          <a:spcPct val="40000"/>
        </a:spcBef>
        <a:spcAft>
          <a:spcPct val="0"/>
        </a:spcAft>
        <a:buClr>
          <a:schemeClr val="tx2"/>
        </a:buClr>
        <a:buChar char="•"/>
        <a:defRPr sz="3675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882792" indent="-484723" algn="l" defTabSz="4174007" rtl="0" eaLnBrk="1" fontAlgn="base" hangingPunct="1">
        <a:lnSpc>
          <a:spcPct val="125000"/>
        </a:lnSpc>
        <a:spcBef>
          <a:spcPct val="30000"/>
        </a:spcBef>
        <a:spcAft>
          <a:spcPct val="0"/>
        </a:spcAft>
        <a:buClr>
          <a:schemeClr val="tx2"/>
        </a:buClr>
        <a:buChar char="•"/>
        <a:defRPr sz="311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2324877" indent="-426377" algn="l" defTabSz="4174007" rtl="0" eaLnBrk="1" fontAlgn="base" hangingPunct="1">
        <a:lnSpc>
          <a:spcPct val="125000"/>
        </a:lnSpc>
        <a:spcBef>
          <a:spcPct val="40000"/>
        </a:spcBef>
        <a:spcAft>
          <a:spcPct val="0"/>
        </a:spcAft>
        <a:buClr>
          <a:schemeClr val="tx2"/>
        </a:buClr>
        <a:buChar char="•"/>
        <a:defRPr sz="282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3621961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4268259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4914557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5560855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6207153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1pPr>
      <a:lvl2pPr marL="646298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2pPr>
      <a:lvl3pPr marL="1292596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3pPr>
      <a:lvl4pPr marL="1938894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4pPr>
      <a:lvl5pPr marL="2585192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5pPr>
      <a:lvl6pPr marL="3231490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6pPr>
      <a:lvl7pPr marL="3877788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7pPr>
      <a:lvl8pPr marL="4524085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8pPr>
      <a:lvl9pPr marL="5170383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Text Box 38"/>
          <p:cNvSpPr txBox="1">
            <a:spLocks noChangeArrowheads="1"/>
          </p:cNvSpPr>
          <p:nvPr/>
        </p:nvSpPr>
        <p:spPr bwMode="auto">
          <a:xfrm>
            <a:off x="946180" y="6409120"/>
            <a:ext cx="28261758" cy="770626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lIns="129254" tIns="64626" rIns="129254" bIns="64626">
            <a:spAutoFit/>
          </a:bodyPr>
          <a:lstStyle/>
          <a:p>
            <a:pPr defTabSz="1290352" eaLnBrk="0" hangingPunct="0">
              <a:lnSpc>
                <a:spcPct val="110000"/>
              </a:lnSpc>
              <a:defRPr/>
            </a:pPr>
            <a:r>
              <a:rPr lang="en-GB" sz="40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 1   </a:t>
            </a:r>
            <a:r>
              <a:rPr lang="en-GB" sz="4099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GB" sz="40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Author 2   </a:t>
            </a:r>
            <a:r>
              <a:rPr lang="en-GB" sz="4099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GB" sz="40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Author 3   (edit this list via View &gt; Slide Master)</a:t>
            </a:r>
            <a:endParaRPr lang="en-GB" sz="2827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8" name="Rectangle 39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820" y="7966518"/>
            <a:ext cx="13228526" cy="3369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pic>
        <p:nvPicPr>
          <p:cNvPr id="1029" name="Picture 34" descr="Rdg Device Reversed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80450" y="1119802"/>
            <a:ext cx="4456706" cy="1440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1042820" y="1909722"/>
            <a:ext cx="28499990" cy="422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</a:p>
        </p:txBody>
      </p:sp>
      <p:sp>
        <p:nvSpPr>
          <p:cNvPr id="1061" name="Text Box 37"/>
          <p:cNvSpPr txBox="1">
            <a:spLocks noChangeArrowheads="1"/>
          </p:cNvSpPr>
          <p:nvPr/>
        </p:nvSpPr>
        <p:spPr bwMode="auto">
          <a:xfrm>
            <a:off x="1042820" y="1119801"/>
            <a:ext cx="14810735" cy="100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290352" eaLnBrk="0" hangingPunct="0">
              <a:spcBef>
                <a:spcPct val="50000"/>
              </a:spcBef>
              <a:defRPr/>
            </a:pPr>
            <a:r>
              <a:rPr lang="en-GB" sz="3251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unit name via </a:t>
            </a:r>
            <a:br>
              <a:rPr lang="en-GB" sz="3251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251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&gt; Slide Master</a:t>
            </a:r>
          </a:p>
        </p:txBody>
      </p:sp>
      <p:sp>
        <p:nvSpPr>
          <p:cNvPr id="1067" name="Rectangle 43"/>
          <p:cNvSpPr>
            <a:spLocks noChangeArrowheads="1"/>
          </p:cNvSpPr>
          <p:nvPr/>
        </p:nvSpPr>
        <p:spPr bwMode="auto">
          <a:xfrm>
            <a:off x="0" y="1"/>
            <a:ext cx="30279975" cy="4280376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174007">
              <a:defRPr/>
            </a:pP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24110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 b="1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2pPr>
      <a:lvl3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3pPr>
      <a:lvl4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4pPr>
      <a:lvl5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5pPr>
      <a:lvl6pPr marL="646298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6pPr>
      <a:lvl7pPr marL="1292596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7pPr>
      <a:lvl8pPr marL="1938894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8pPr>
      <a:lvl9pPr marL="2585192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9pPr>
    </p:titleStyle>
    <p:bodyStyle>
      <a:lvl1pPr marL="644055" indent="-644055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lr>
          <a:schemeClr val="tx2"/>
        </a:buClr>
        <a:buChar char="•"/>
        <a:defRPr sz="3675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413777" indent="-646298" algn="l" defTabSz="4174007" rtl="0" eaLnBrk="1" fontAlgn="base" hangingPunct="1">
        <a:lnSpc>
          <a:spcPct val="125000"/>
        </a:lnSpc>
        <a:spcBef>
          <a:spcPct val="40000"/>
        </a:spcBef>
        <a:spcAft>
          <a:spcPct val="0"/>
        </a:spcAft>
        <a:buClr>
          <a:schemeClr val="tx2"/>
        </a:buClr>
        <a:buChar char="•"/>
        <a:defRPr sz="3675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882792" indent="-484723" algn="l" defTabSz="4174007" rtl="0" eaLnBrk="1" fontAlgn="base" hangingPunct="1">
        <a:lnSpc>
          <a:spcPct val="125000"/>
        </a:lnSpc>
        <a:spcBef>
          <a:spcPct val="30000"/>
        </a:spcBef>
        <a:spcAft>
          <a:spcPct val="0"/>
        </a:spcAft>
        <a:buClr>
          <a:schemeClr val="tx2"/>
        </a:buClr>
        <a:buChar char="•"/>
        <a:defRPr sz="311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2324877" indent="-426377" algn="l" defTabSz="4174007" rtl="0" eaLnBrk="1" fontAlgn="base" hangingPunct="1">
        <a:lnSpc>
          <a:spcPct val="125000"/>
        </a:lnSpc>
        <a:spcBef>
          <a:spcPct val="40000"/>
        </a:spcBef>
        <a:spcAft>
          <a:spcPct val="0"/>
        </a:spcAft>
        <a:buClr>
          <a:schemeClr val="tx2"/>
        </a:buClr>
        <a:buChar char="•"/>
        <a:defRPr sz="282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3621961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4268259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4914557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5560855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6207153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1pPr>
      <a:lvl2pPr marL="646298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2pPr>
      <a:lvl3pPr marL="1292596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3pPr>
      <a:lvl4pPr marL="1938894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4pPr>
      <a:lvl5pPr marL="2585192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5pPr>
      <a:lvl6pPr marL="3231490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6pPr>
      <a:lvl7pPr marL="3877788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7pPr>
      <a:lvl8pPr marL="4524085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8pPr>
      <a:lvl9pPr marL="5170383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 33"/>
          <p:cNvSpPr>
            <a:spLocks noChangeArrowheads="1"/>
          </p:cNvSpPr>
          <p:nvPr/>
        </p:nvSpPr>
        <p:spPr bwMode="auto">
          <a:xfrm>
            <a:off x="0" y="0"/>
            <a:ext cx="30279975" cy="730675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GB" sz="2600"/>
          </a:p>
        </p:txBody>
      </p:sp>
      <p:sp>
        <p:nvSpPr>
          <p:cNvPr id="1062" name="Text Box 38"/>
          <p:cNvSpPr txBox="1">
            <a:spLocks noChangeArrowheads="1"/>
          </p:cNvSpPr>
          <p:nvPr/>
        </p:nvSpPr>
        <p:spPr bwMode="auto">
          <a:xfrm>
            <a:off x="946180" y="6409120"/>
            <a:ext cx="28261758" cy="770626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lIns="129254" tIns="64626" rIns="129254" bIns="64626">
            <a:spAutoFit/>
          </a:bodyPr>
          <a:lstStyle/>
          <a:p>
            <a:pPr defTabSz="1290352" eaLnBrk="0" hangingPunct="0">
              <a:lnSpc>
                <a:spcPct val="110000"/>
              </a:lnSpc>
              <a:defRPr/>
            </a:pPr>
            <a:r>
              <a:rPr lang="en-GB" sz="40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 1   </a:t>
            </a:r>
            <a:r>
              <a:rPr lang="en-GB" sz="4099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GB" sz="40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Author 2   </a:t>
            </a:r>
            <a:r>
              <a:rPr lang="en-GB" sz="4099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GB" sz="40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Author 3   (edit this list via View &gt; Slide Master)</a:t>
            </a:r>
            <a:endParaRPr lang="en-GB" sz="2827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8" name="Rectangle 39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820" y="7966518"/>
            <a:ext cx="13228526" cy="3369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pic>
        <p:nvPicPr>
          <p:cNvPr id="1029" name="Picture 34" descr="Rdg Device Reversed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80450" y="1119802"/>
            <a:ext cx="4456706" cy="1440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1042820" y="1909722"/>
            <a:ext cx="28499990" cy="422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</a:p>
        </p:txBody>
      </p:sp>
      <p:sp>
        <p:nvSpPr>
          <p:cNvPr id="1061" name="Text Box 37"/>
          <p:cNvSpPr txBox="1">
            <a:spLocks noChangeArrowheads="1"/>
          </p:cNvSpPr>
          <p:nvPr/>
        </p:nvSpPr>
        <p:spPr bwMode="auto">
          <a:xfrm>
            <a:off x="1042820" y="1119801"/>
            <a:ext cx="14810735" cy="100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290352" eaLnBrk="0" hangingPunct="0">
              <a:spcBef>
                <a:spcPct val="50000"/>
              </a:spcBef>
              <a:defRPr/>
            </a:pPr>
            <a:r>
              <a:rPr lang="en-GB" sz="3251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unit name via </a:t>
            </a:r>
            <a:br>
              <a:rPr lang="en-GB" sz="3251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251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&gt; Slide Master</a:t>
            </a:r>
          </a:p>
        </p:txBody>
      </p:sp>
      <p:sp>
        <p:nvSpPr>
          <p:cNvPr id="1067" name="Rectangle 43"/>
          <p:cNvSpPr>
            <a:spLocks noChangeArrowheads="1"/>
          </p:cNvSpPr>
          <p:nvPr/>
        </p:nvSpPr>
        <p:spPr bwMode="auto">
          <a:xfrm>
            <a:off x="0" y="1"/>
            <a:ext cx="30279975" cy="4280376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174007">
              <a:defRPr/>
            </a:pP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371654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 b="1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2pPr>
      <a:lvl3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3pPr>
      <a:lvl4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4pPr>
      <a:lvl5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5pPr>
      <a:lvl6pPr marL="646298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6pPr>
      <a:lvl7pPr marL="1292596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7pPr>
      <a:lvl8pPr marL="1938894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8pPr>
      <a:lvl9pPr marL="2585192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9pPr>
    </p:titleStyle>
    <p:bodyStyle>
      <a:lvl1pPr marL="644055" indent="-644055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lr>
          <a:schemeClr val="tx2"/>
        </a:buClr>
        <a:buChar char="•"/>
        <a:defRPr sz="3675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413777" indent="-646298" algn="l" defTabSz="4174007" rtl="0" eaLnBrk="1" fontAlgn="base" hangingPunct="1">
        <a:lnSpc>
          <a:spcPct val="125000"/>
        </a:lnSpc>
        <a:spcBef>
          <a:spcPct val="40000"/>
        </a:spcBef>
        <a:spcAft>
          <a:spcPct val="0"/>
        </a:spcAft>
        <a:buClr>
          <a:schemeClr val="tx2"/>
        </a:buClr>
        <a:buChar char="•"/>
        <a:defRPr sz="3675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882792" indent="-484723" algn="l" defTabSz="4174007" rtl="0" eaLnBrk="1" fontAlgn="base" hangingPunct="1">
        <a:lnSpc>
          <a:spcPct val="125000"/>
        </a:lnSpc>
        <a:spcBef>
          <a:spcPct val="30000"/>
        </a:spcBef>
        <a:spcAft>
          <a:spcPct val="0"/>
        </a:spcAft>
        <a:buClr>
          <a:schemeClr val="tx2"/>
        </a:buClr>
        <a:buChar char="•"/>
        <a:defRPr sz="311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2324877" indent="-426377" algn="l" defTabSz="4174007" rtl="0" eaLnBrk="1" fontAlgn="base" hangingPunct="1">
        <a:lnSpc>
          <a:spcPct val="125000"/>
        </a:lnSpc>
        <a:spcBef>
          <a:spcPct val="40000"/>
        </a:spcBef>
        <a:spcAft>
          <a:spcPct val="0"/>
        </a:spcAft>
        <a:buClr>
          <a:schemeClr val="tx2"/>
        </a:buClr>
        <a:buChar char="•"/>
        <a:defRPr sz="282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3621961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4268259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4914557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5560855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6207153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1pPr>
      <a:lvl2pPr marL="646298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2pPr>
      <a:lvl3pPr marL="1292596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3pPr>
      <a:lvl4pPr marL="1938894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4pPr>
      <a:lvl5pPr marL="2585192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5pPr>
      <a:lvl6pPr marL="3231490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6pPr>
      <a:lvl7pPr marL="3877788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7pPr>
      <a:lvl8pPr marL="4524085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8pPr>
      <a:lvl9pPr marL="5170383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 33"/>
          <p:cNvSpPr>
            <a:spLocks noChangeArrowheads="1"/>
          </p:cNvSpPr>
          <p:nvPr/>
        </p:nvSpPr>
        <p:spPr bwMode="auto">
          <a:xfrm>
            <a:off x="0" y="0"/>
            <a:ext cx="30279975" cy="730675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GB" sz="2600"/>
          </a:p>
        </p:txBody>
      </p:sp>
      <p:sp>
        <p:nvSpPr>
          <p:cNvPr id="1062" name="Text Box 38"/>
          <p:cNvSpPr txBox="1">
            <a:spLocks noChangeArrowheads="1"/>
          </p:cNvSpPr>
          <p:nvPr/>
        </p:nvSpPr>
        <p:spPr bwMode="auto">
          <a:xfrm>
            <a:off x="946180" y="6409120"/>
            <a:ext cx="28261758" cy="770626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lIns="129254" tIns="64626" rIns="129254" bIns="64626">
            <a:spAutoFit/>
          </a:bodyPr>
          <a:lstStyle/>
          <a:p>
            <a:pPr defTabSz="1290352" eaLnBrk="0" hangingPunct="0">
              <a:lnSpc>
                <a:spcPct val="110000"/>
              </a:lnSpc>
              <a:defRPr/>
            </a:pPr>
            <a:r>
              <a:rPr lang="en-GB" sz="40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 1   </a:t>
            </a:r>
            <a:r>
              <a:rPr lang="en-GB" sz="4099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GB" sz="40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Author 2   </a:t>
            </a:r>
            <a:r>
              <a:rPr lang="en-GB" sz="4099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GB" sz="40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Author 3   (edit this list via View &gt; Slide Master)</a:t>
            </a:r>
            <a:endParaRPr lang="en-GB" sz="2827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8" name="Rectangle 39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820" y="7966518"/>
            <a:ext cx="13228526" cy="3369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pic>
        <p:nvPicPr>
          <p:cNvPr id="1029" name="Picture 34" descr="Rdg Device Reversed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80450" y="1119802"/>
            <a:ext cx="4456706" cy="1440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1042820" y="1909722"/>
            <a:ext cx="28499990" cy="422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</a:p>
        </p:txBody>
      </p:sp>
      <p:sp>
        <p:nvSpPr>
          <p:cNvPr id="1061" name="Text Box 37"/>
          <p:cNvSpPr txBox="1">
            <a:spLocks noChangeArrowheads="1"/>
          </p:cNvSpPr>
          <p:nvPr/>
        </p:nvSpPr>
        <p:spPr bwMode="auto">
          <a:xfrm>
            <a:off x="1042820" y="1119801"/>
            <a:ext cx="14810735" cy="100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290352" eaLnBrk="0" hangingPunct="0">
              <a:spcBef>
                <a:spcPct val="50000"/>
              </a:spcBef>
              <a:defRPr/>
            </a:pPr>
            <a:r>
              <a:rPr lang="en-GB" sz="3251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unit name via </a:t>
            </a:r>
            <a:br>
              <a:rPr lang="en-GB" sz="3251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251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&gt; Slide Master</a:t>
            </a:r>
          </a:p>
        </p:txBody>
      </p:sp>
      <p:sp>
        <p:nvSpPr>
          <p:cNvPr id="1067" name="Rectangle 43"/>
          <p:cNvSpPr>
            <a:spLocks noChangeArrowheads="1"/>
          </p:cNvSpPr>
          <p:nvPr/>
        </p:nvSpPr>
        <p:spPr bwMode="auto">
          <a:xfrm>
            <a:off x="0" y="1"/>
            <a:ext cx="30279975" cy="4280376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174007">
              <a:defRPr/>
            </a:pP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304743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 b="1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2pPr>
      <a:lvl3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3pPr>
      <a:lvl4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4pPr>
      <a:lvl5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5pPr>
      <a:lvl6pPr marL="646298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6pPr>
      <a:lvl7pPr marL="1292596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7pPr>
      <a:lvl8pPr marL="1938894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8pPr>
      <a:lvl9pPr marL="2585192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9pPr>
    </p:titleStyle>
    <p:bodyStyle>
      <a:lvl1pPr marL="644055" indent="-644055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lr>
          <a:schemeClr val="tx2"/>
        </a:buClr>
        <a:buChar char="•"/>
        <a:defRPr sz="3675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413777" indent="-646298" algn="l" defTabSz="4174007" rtl="0" eaLnBrk="1" fontAlgn="base" hangingPunct="1">
        <a:lnSpc>
          <a:spcPct val="125000"/>
        </a:lnSpc>
        <a:spcBef>
          <a:spcPct val="40000"/>
        </a:spcBef>
        <a:spcAft>
          <a:spcPct val="0"/>
        </a:spcAft>
        <a:buClr>
          <a:schemeClr val="tx2"/>
        </a:buClr>
        <a:buChar char="•"/>
        <a:defRPr sz="3675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882792" indent="-484723" algn="l" defTabSz="4174007" rtl="0" eaLnBrk="1" fontAlgn="base" hangingPunct="1">
        <a:lnSpc>
          <a:spcPct val="125000"/>
        </a:lnSpc>
        <a:spcBef>
          <a:spcPct val="30000"/>
        </a:spcBef>
        <a:spcAft>
          <a:spcPct val="0"/>
        </a:spcAft>
        <a:buClr>
          <a:schemeClr val="tx2"/>
        </a:buClr>
        <a:buChar char="•"/>
        <a:defRPr sz="311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2324877" indent="-426377" algn="l" defTabSz="4174007" rtl="0" eaLnBrk="1" fontAlgn="base" hangingPunct="1">
        <a:lnSpc>
          <a:spcPct val="125000"/>
        </a:lnSpc>
        <a:spcBef>
          <a:spcPct val="40000"/>
        </a:spcBef>
        <a:spcAft>
          <a:spcPct val="0"/>
        </a:spcAft>
        <a:buClr>
          <a:schemeClr val="tx2"/>
        </a:buClr>
        <a:buChar char="•"/>
        <a:defRPr sz="282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3621961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4268259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4914557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5560855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6207153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1pPr>
      <a:lvl2pPr marL="646298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2pPr>
      <a:lvl3pPr marL="1292596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3pPr>
      <a:lvl4pPr marL="1938894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4pPr>
      <a:lvl5pPr marL="2585192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5pPr>
      <a:lvl6pPr marL="3231490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6pPr>
      <a:lvl7pPr marL="3877788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7pPr>
      <a:lvl8pPr marL="4524085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8pPr>
      <a:lvl9pPr marL="5170383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 33"/>
          <p:cNvSpPr>
            <a:spLocks noChangeArrowheads="1"/>
          </p:cNvSpPr>
          <p:nvPr/>
        </p:nvSpPr>
        <p:spPr bwMode="auto">
          <a:xfrm>
            <a:off x="0" y="0"/>
            <a:ext cx="30279975" cy="730675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GB" sz="2600"/>
          </a:p>
        </p:txBody>
      </p:sp>
      <p:sp>
        <p:nvSpPr>
          <p:cNvPr id="1062" name="Text Box 38"/>
          <p:cNvSpPr txBox="1">
            <a:spLocks noChangeArrowheads="1"/>
          </p:cNvSpPr>
          <p:nvPr/>
        </p:nvSpPr>
        <p:spPr bwMode="auto">
          <a:xfrm>
            <a:off x="946180" y="6409120"/>
            <a:ext cx="28261758" cy="770626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lIns="129254" tIns="64626" rIns="129254" bIns="64626">
            <a:spAutoFit/>
          </a:bodyPr>
          <a:lstStyle/>
          <a:p>
            <a:pPr defTabSz="1290352" eaLnBrk="0" hangingPunct="0">
              <a:lnSpc>
                <a:spcPct val="110000"/>
              </a:lnSpc>
              <a:defRPr/>
            </a:pPr>
            <a:r>
              <a:rPr lang="en-GB" sz="40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 1   </a:t>
            </a:r>
            <a:r>
              <a:rPr lang="en-GB" sz="4099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GB" sz="40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Author 2   </a:t>
            </a:r>
            <a:r>
              <a:rPr lang="en-GB" sz="4099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GB" sz="40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Author 3   (edit this list via View &gt; Slide Master)</a:t>
            </a:r>
            <a:endParaRPr lang="en-GB" sz="2827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8" name="Rectangle 39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820" y="7966518"/>
            <a:ext cx="13228526" cy="3369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pic>
        <p:nvPicPr>
          <p:cNvPr id="1029" name="Picture 34" descr="Rdg Device Reversed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80450" y="1119802"/>
            <a:ext cx="4456706" cy="1440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1042820" y="1909722"/>
            <a:ext cx="28499990" cy="422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</a:p>
        </p:txBody>
      </p:sp>
      <p:sp>
        <p:nvSpPr>
          <p:cNvPr id="1061" name="Text Box 37"/>
          <p:cNvSpPr txBox="1">
            <a:spLocks noChangeArrowheads="1"/>
          </p:cNvSpPr>
          <p:nvPr/>
        </p:nvSpPr>
        <p:spPr bwMode="auto">
          <a:xfrm>
            <a:off x="1042820" y="1119801"/>
            <a:ext cx="14810735" cy="100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290352" eaLnBrk="0" hangingPunct="0">
              <a:spcBef>
                <a:spcPct val="50000"/>
              </a:spcBef>
              <a:defRPr/>
            </a:pPr>
            <a:r>
              <a:rPr lang="en-GB" sz="3251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unit name via </a:t>
            </a:r>
            <a:br>
              <a:rPr lang="en-GB" sz="3251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251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&gt; Slide Master</a:t>
            </a:r>
          </a:p>
        </p:txBody>
      </p:sp>
      <p:sp>
        <p:nvSpPr>
          <p:cNvPr id="1067" name="Rectangle 43"/>
          <p:cNvSpPr>
            <a:spLocks noChangeArrowheads="1"/>
          </p:cNvSpPr>
          <p:nvPr/>
        </p:nvSpPr>
        <p:spPr bwMode="auto">
          <a:xfrm>
            <a:off x="0" y="1"/>
            <a:ext cx="30279975" cy="4280376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174007">
              <a:defRPr/>
            </a:pP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252329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 b="1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2pPr>
      <a:lvl3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3pPr>
      <a:lvl4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4pPr>
      <a:lvl5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5pPr>
      <a:lvl6pPr marL="646298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6pPr>
      <a:lvl7pPr marL="1292596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7pPr>
      <a:lvl8pPr marL="1938894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8pPr>
      <a:lvl9pPr marL="2585192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9pPr>
    </p:titleStyle>
    <p:bodyStyle>
      <a:lvl1pPr marL="644055" indent="-644055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lr>
          <a:schemeClr val="tx2"/>
        </a:buClr>
        <a:buChar char="•"/>
        <a:defRPr sz="3675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413777" indent="-646298" algn="l" defTabSz="4174007" rtl="0" eaLnBrk="1" fontAlgn="base" hangingPunct="1">
        <a:lnSpc>
          <a:spcPct val="125000"/>
        </a:lnSpc>
        <a:spcBef>
          <a:spcPct val="40000"/>
        </a:spcBef>
        <a:spcAft>
          <a:spcPct val="0"/>
        </a:spcAft>
        <a:buClr>
          <a:schemeClr val="tx2"/>
        </a:buClr>
        <a:buChar char="•"/>
        <a:defRPr sz="3675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882792" indent="-484723" algn="l" defTabSz="4174007" rtl="0" eaLnBrk="1" fontAlgn="base" hangingPunct="1">
        <a:lnSpc>
          <a:spcPct val="125000"/>
        </a:lnSpc>
        <a:spcBef>
          <a:spcPct val="30000"/>
        </a:spcBef>
        <a:spcAft>
          <a:spcPct val="0"/>
        </a:spcAft>
        <a:buClr>
          <a:schemeClr val="tx2"/>
        </a:buClr>
        <a:buChar char="•"/>
        <a:defRPr sz="311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2324877" indent="-426377" algn="l" defTabSz="4174007" rtl="0" eaLnBrk="1" fontAlgn="base" hangingPunct="1">
        <a:lnSpc>
          <a:spcPct val="125000"/>
        </a:lnSpc>
        <a:spcBef>
          <a:spcPct val="40000"/>
        </a:spcBef>
        <a:spcAft>
          <a:spcPct val="0"/>
        </a:spcAft>
        <a:buClr>
          <a:schemeClr val="tx2"/>
        </a:buClr>
        <a:buChar char="•"/>
        <a:defRPr sz="282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3621961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4268259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4914557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5560855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6207153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1pPr>
      <a:lvl2pPr marL="646298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2pPr>
      <a:lvl3pPr marL="1292596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3pPr>
      <a:lvl4pPr marL="1938894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4pPr>
      <a:lvl5pPr marL="2585192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5pPr>
      <a:lvl6pPr marL="3231490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6pPr>
      <a:lvl7pPr marL="3877788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7pPr>
      <a:lvl8pPr marL="4524085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8pPr>
      <a:lvl9pPr marL="5170383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 33"/>
          <p:cNvSpPr>
            <a:spLocks noChangeArrowheads="1"/>
          </p:cNvSpPr>
          <p:nvPr/>
        </p:nvSpPr>
        <p:spPr bwMode="auto">
          <a:xfrm>
            <a:off x="0" y="0"/>
            <a:ext cx="30279975" cy="730675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GB" sz="2600"/>
          </a:p>
        </p:txBody>
      </p:sp>
      <p:sp>
        <p:nvSpPr>
          <p:cNvPr id="1062" name="Text Box 38"/>
          <p:cNvSpPr txBox="1">
            <a:spLocks noChangeArrowheads="1"/>
          </p:cNvSpPr>
          <p:nvPr/>
        </p:nvSpPr>
        <p:spPr bwMode="auto">
          <a:xfrm>
            <a:off x="946180" y="6409120"/>
            <a:ext cx="28261758" cy="770626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lIns="129254" tIns="64626" rIns="129254" bIns="64626">
            <a:spAutoFit/>
          </a:bodyPr>
          <a:lstStyle/>
          <a:p>
            <a:pPr defTabSz="1290352" eaLnBrk="0" hangingPunct="0">
              <a:lnSpc>
                <a:spcPct val="110000"/>
              </a:lnSpc>
              <a:defRPr/>
            </a:pPr>
            <a:r>
              <a:rPr lang="en-GB" sz="40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 1   </a:t>
            </a:r>
            <a:r>
              <a:rPr lang="en-GB" sz="4099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GB" sz="40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Author 2   </a:t>
            </a:r>
            <a:r>
              <a:rPr lang="en-GB" sz="4099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GB" sz="40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Author 3   (edit this list via View &gt; Slide Master)</a:t>
            </a:r>
            <a:endParaRPr lang="en-GB" sz="2827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8" name="Rectangle 39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820" y="7966518"/>
            <a:ext cx="13228526" cy="3369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pic>
        <p:nvPicPr>
          <p:cNvPr id="1029" name="Picture 34" descr="Rdg Device Reversed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80450" y="1119802"/>
            <a:ext cx="4456706" cy="1440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0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1042820" y="1909722"/>
            <a:ext cx="28499990" cy="422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</a:t>
            </a:r>
          </a:p>
        </p:txBody>
      </p:sp>
      <p:sp>
        <p:nvSpPr>
          <p:cNvPr id="1061" name="Text Box 37"/>
          <p:cNvSpPr txBox="1">
            <a:spLocks noChangeArrowheads="1"/>
          </p:cNvSpPr>
          <p:nvPr/>
        </p:nvSpPr>
        <p:spPr bwMode="auto">
          <a:xfrm>
            <a:off x="1042820" y="1119801"/>
            <a:ext cx="14810735" cy="100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290352" eaLnBrk="0" hangingPunct="0">
              <a:spcBef>
                <a:spcPct val="50000"/>
              </a:spcBef>
              <a:defRPr/>
            </a:pPr>
            <a:r>
              <a:rPr lang="en-GB" sz="3251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your unit name via </a:t>
            </a:r>
            <a:br>
              <a:rPr lang="en-GB" sz="3251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251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&gt; Slide Master</a:t>
            </a:r>
          </a:p>
        </p:txBody>
      </p:sp>
      <p:sp>
        <p:nvSpPr>
          <p:cNvPr id="1067" name="Rectangle 43"/>
          <p:cNvSpPr>
            <a:spLocks noChangeArrowheads="1"/>
          </p:cNvSpPr>
          <p:nvPr/>
        </p:nvSpPr>
        <p:spPr bwMode="auto">
          <a:xfrm>
            <a:off x="0" y="1"/>
            <a:ext cx="30279975" cy="4280376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defTabSz="4174007">
              <a:defRPr/>
            </a:pP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63595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 b="1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2pPr>
      <a:lvl3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3pPr>
      <a:lvl4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4pPr>
      <a:lvl5pPr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5pPr>
      <a:lvl6pPr marL="646298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6pPr>
      <a:lvl7pPr marL="1292596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7pPr>
      <a:lvl8pPr marL="1938894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8pPr>
      <a:lvl9pPr marL="2585192" algn="l" defTabSz="4174007" rtl="0" eaLnBrk="1" fontAlgn="base" hangingPunct="1">
        <a:lnSpc>
          <a:spcPct val="105000"/>
        </a:lnSpc>
        <a:spcBef>
          <a:spcPct val="60000"/>
        </a:spcBef>
        <a:spcAft>
          <a:spcPct val="0"/>
        </a:spcAft>
        <a:defRPr sz="11450">
          <a:solidFill>
            <a:schemeClr val="bg1"/>
          </a:solidFill>
          <a:latin typeface="Rdg Vesta" pitchFamily="2" charset="0"/>
        </a:defRPr>
      </a:lvl9pPr>
    </p:titleStyle>
    <p:bodyStyle>
      <a:lvl1pPr marL="644055" indent="-644055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lr>
          <a:schemeClr val="tx2"/>
        </a:buClr>
        <a:buChar char="•"/>
        <a:defRPr sz="3675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413777" indent="-646298" algn="l" defTabSz="4174007" rtl="0" eaLnBrk="1" fontAlgn="base" hangingPunct="1">
        <a:lnSpc>
          <a:spcPct val="125000"/>
        </a:lnSpc>
        <a:spcBef>
          <a:spcPct val="40000"/>
        </a:spcBef>
        <a:spcAft>
          <a:spcPct val="0"/>
        </a:spcAft>
        <a:buClr>
          <a:schemeClr val="tx2"/>
        </a:buClr>
        <a:buChar char="•"/>
        <a:defRPr sz="3675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882792" indent="-484723" algn="l" defTabSz="4174007" rtl="0" eaLnBrk="1" fontAlgn="base" hangingPunct="1">
        <a:lnSpc>
          <a:spcPct val="125000"/>
        </a:lnSpc>
        <a:spcBef>
          <a:spcPct val="30000"/>
        </a:spcBef>
        <a:spcAft>
          <a:spcPct val="0"/>
        </a:spcAft>
        <a:buClr>
          <a:schemeClr val="tx2"/>
        </a:buClr>
        <a:buChar char="•"/>
        <a:defRPr sz="311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2324877" indent="-426377" algn="l" defTabSz="4174007" rtl="0" eaLnBrk="1" fontAlgn="base" hangingPunct="1">
        <a:lnSpc>
          <a:spcPct val="125000"/>
        </a:lnSpc>
        <a:spcBef>
          <a:spcPct val="40000"/>
        </a:spcBef>
        <a:spcAft>
          <a:spcPct val="0"/>
        </a:spcAft>
        <a:buClr>
          <a:schemeClr val="tx2"/>
        </a:buClr>
        <a:buChar char="•"/>
        <a:defRPr sz="2827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3621961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4268259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4914557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5560855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6207153" indent="-1043503" algn="l" defTabSz="4174007" rtl="0" eaLnBrk="1" fontAlgn="base" hangingPunct="1">
        <a:lnSpc>
          <a:spcPct val="125000"/>
        </a:lnSpc>
        <a:spcBef>
          <a:spcPct val="6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1pPr>
      <a:lvl2pPr marL="646298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2pPr>
      <a:lvl3pPr marL="1292596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3pPr>
      <a:lvl4pPr marL="1938894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4pPr>
      <a:lvl5pPr marL="2585192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5pPr>
      <a:lvl6pPr marL="3231490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6pPr>
      <a:lvl7pPr marL="3877788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7pPr>
      <a:lvl8pPr marL="4524085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8pPr>
      <a:lvl9pPr marL="5170383" algn="l" defTabSz="1292596" rtl="0" eaLnBrk="1" latinLnBrk="0" hangingPunct="1">
        <a:defRPr sz="25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" Type="http://schemas.openxmlformats.org/officeDocument/2006/relationships/image" Target="../media/image5.png"/><Relationship Id="rId15" Type="http://schemas.openxmlformats.org/officeDocument/2006/relationships/image" Target="../media/image15.emf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svg"/><Relationship Id="rId44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sv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17.jpeg"/><Relationship Id="rId25" Type="http://schemas.openxmlformats.org/officeDocument/2006/relationships/image" Target="../media/image25.png"/><Relationship Id="rId33" Type="http://schemas.openxmlformats.org/officeDocument/2006/relationships/image" Target="../media/image33.sv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0" Type="http://schemas.openxmlformats.org/officeDocument/2006/relationships/image" Target="../media/image20.png"/><Relationship Id="rId41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A53D676-E399-8560-0A16-6D02E70B7722}"/>
              </a:ext>
            </a:extLst>
          </p:cNvPr>
          <p:cNvSpPr txBox="1"/>
          <p:nvPr/>
        </p:nvSpPr>
        <p:spPr bwMode="auto">
          <a:xfrm>
            <a:off x="329571" y="35686710"/>
            <a:ext cx="17325482" cy="675319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5295" indent="-455295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r>
              <a:rPr lang="en-US" sz="4100" b="1" kern="0" dirty="0">
                <a:solidFill>
                  <a:schemeClr val="tx2"/>
                </a:solidFill>
                <a:latin typeface="Rdg Vesta"/>
                <a:cs typeface="Arial"/>
              </a:rPr>
              <a:t>"Topographic </a:t>
            </a:r>
            <a:r>
              <a:rPr lang="en-US" sz="4100" b="1" kern="0">
                <a:solidFill>
                  <a:schemeClr val="tx2"/>
                </a:solidFill>
                <a:latin typeface="Rdg Vesta"/>
                <a:cs typeface="Arial"/>
              </a:rPr>
              <a:t>Origins and Propagation Directions</a:t>
            </a:r>
          </a:p>
          <a:p>
            <a:pPr marL="455295" indent="-455295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cs typeface="Arial"/>
            </a:endParaRPr>
          </a:p>
          <a:p>
            <a:pPr marL="455295" indent="-455295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cs typeface="Arial"/>
            </a:endParaRPr>
          </a:p>
          <a:p>
            <a:pPr marL="455295" indent="-455295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cs typeface="Arial"/>
            </a:endParaRPr>
          </a:p>
          <a:p>
            <a:pPr marL="455295" indent="-455295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cs typeface="Arial"/>
            </a:endParaRPr>
          </a:p>
          <a:p>
            <a:pPr marL="455295" indent="-455295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2074" name="Textfeld 2073">
            <a:extLst>
              <a:ext uri="{FF2B5EF4-FFF2-40B4-BE49-F238E27FC236}">
                <a16:creationId xmlns:a16="http://schemas.microsoft.com/office/drawing/2014/main" id="{4D0A7731-6EFF-21A9-E3AA-E1CDF80C6667}"/>
              </a:ext>
            </a:extLst>
          </p:cNvPr>
          <p:cNvSpPr txBox="1"/>
          <p:nvPr/>
        </p:nvSpPr>
        <p:spPr bwMode="auto">
          <a:xfrm>
            <a:off x="17968823" y="21416159"/>
            <a:ext cx="12183287" cy="2046207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5295" indent="-455295" algn="ctr" defTabSz="2952750" eaLnBrk="0" hangingPunct="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  <a:buClr>
                <a:schemeClr val="tx2"/>
              </a:buClr>
            </a:pPr>
            <a:r>
              <a:rPr lang="en-US" sz="3200" b="1" dirty="0">
                <a:solidFill>
                  <a:schemeClr val="tx2"/>
                </a:solidFill>
                <a:latin typeface="Arial"/>
                <a:cs typeface="Arial"/>
              </a:rPr>
              <a:t>Spindle-band space-frequency factor analysis reveals diverse events that group in frequency and space </a:t>
            </a:r>
          </a:p>
          <a:p>
            <a:pPr marL="455295" indent="-455295" algn="ctr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32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algn="ctr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32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algn="ctr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32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algn="ctr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32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algn="ctr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32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algn="ctr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32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algn="ctr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32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algn="ctr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32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algn="ctr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32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algn="ctr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32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algn="ctr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32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algn="ctr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32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algn="ctr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32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algn="ctr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32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algn="ctr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32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algn="ctr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32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algn="ctr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3200" b="1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algn="ctr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3200" b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2102" name="TextBox 2101">
            <a:extLst>
              <a:ext uri="{FF2B5EF4-FFF2-40B4-BE49-F238E27FC236}">
                <a16:creationId xmlns:a16="http://schemas.microsoft.com/office/drawing/2014/main" id="{B1AFAFD5-27FF-3920-1BC1-196C12CBD7D0}"/>
              </a:ext>
            </a:extLst>
          </p:cNvPr>
          <p:cNvSpPr txBox="1"/>
          <p:nvPr/>
        </p:nvSpPr>
        <p:spPr bwMode="auto">
          <a:xfrm>
            <a:off x="177041" y="21309312"/>
            <a:ext cx="17467233" cy="1411078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5295" indent="-455295" defTabSz="2952750" eaLnBrk="0" hangingPunct="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  <a:buClr>
                <a:schemeClr val="tx2"/>
              </a:buClr>
            </a:pPr>
            <a:r>
              <a:rPr lang="en-US" sz="4100" b="1" kern="0" dirty="0">
                <a:solidFill>
                  <a:schemeClr val="tx2"/>
                </a:solidFill>
                <a:latin typeface="Arial"/>
                <a:cs typeface="Arial"/>
              </a:rPr>
              <a:t>Empirical Mode Decomposition</a:t>
            </a:r>
          </a:p>
          <a:p>
            <a:pPr marL="455295" indent="-455295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5295" indent="-455295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24" name="Picture 23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0C47AC17-3516-F99A-A5D3-15F54AB8B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42" t="9657" r="6455" b="7855"/>
          <a:stretch/>
        </p:blipFill>
        <p:spPr>
          <a:xfrm>
            <a:off x="18058403" y="22358164"/>
            <a:ext cx="11791828" cy="11335547"/>
          </a:xfrm>
          <a:prstGeom prst="rect">
            <a:avLst/>
          </a:prstGeom>
        </p:spPr>
      </p:pic>
      <p:sp>
        <p:nvSpPr>
          <p:cNvPr id="2073" name="TextBox 2072">
            <a:extLst>
              <a:ext uri="{FF2B5EF4-FFF2-40B4-BE49-F238E27FC236}">
                <a16:creationId xmlns:a16="http://schemas.microsoft.com/office/drawing/2014/main" id="{164FFB03-50E4-FB0C-98FE-0C1011BAB422}"/>
              </a:ext>
            </a:extLst>
          </p:cNvPr>
          <p:cNvSpPr txBox="1"/>
          <p:nvPr/>
        </p:nvSpPr>
        <p:spPr bwMode="auto">
          <a:xfrm>
            <a:off x="14288620" y="14352259"/>
            <a:ext cx="15540845" cy="670439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2952750" eaLnBrk="0" hangingPunct="0"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</a:pPr>
            <a:r>
              <a:rPr lang="en-US" sz="4100" b="1" kern="0" err="1">
                <a:solidFill>
                  <a:schemeClr val="tx2"/>
                </a:solidFill>
                <a:latin typeface="Arial"/>
                <a:cs typeface="Arial"/>
              </a:rPr>
              <a:t>Subcycle</a:t>
            </a:r>
            <a:r>
              <a:rPr lang="en-US" sz="4100" b="1" kern="0" dirty="0">
                <a:solidFill>
                  <a:schemeClr val="tx2"/>
                </a:solidFill>
                <a:latin typeface="Arial"/>
                <a:cs typeface="Arial"/>
              </a:rPr>
              <a:t> Dynamics</a:t>
            </a:r>
            <a:endParaRPr lang="en-US">
              <a:solidFill>
                <a:schemeClr val="tx2"/>
              </a:solidFill>
              <a:cs typeface="Arial" panose="020B0604020202020204"/>
            </a:endParaRPr>
          </a:p>
          <a:p>
            <a:pPr marL="455295" indent="-455295" defTabSz="2952750">
              <a:spcBef>
                <a:spcPts val="10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5295" indent="-455295" defTabSz="2952750">
              <a:spcBef>
                <a:spcPts val="10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5295" indent="-455295" defTabSz="2952750">
              <a:spcBef>
                <a:spcPts val="10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5295" indent="-455295" defTabSz="2952750">
              <a:spcBef>
                <a:spcPts val="10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5295" indent="-455295" defTabSz="2952750">
              <a:spcBef>
                <a:spcPts val="10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5295" indent="-455295" defTabSz="2952750">
              <a:spcBef>
                <a:spcPts val="10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5295" indent="-455295" defTabSz="2952750">
              <a:spcBef>
                <a:spcPts val="10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5295" indent="-455295" defTabSz="2952750">
              <a:spcBef>
                <a:spcPts val="10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11">
            <a:extLst>
              <a:ext uri="{FF2B5EF4-FFF2-40B4-BE49-F238E27FC236}">
                <a16:creationId xmlns:a16="http://schemas.microsoft.com/office/drawing/2014/main" id="{5F65D025-439C-E04D-C6B3-2EC743146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33540" y="40619602"/>
            <a:ext cx="2204760" cy="2048827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48002" y="5093887"/>
            <a:ext cx="8821882" cy="911526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t"/>
          <a:lstStyle/>
          <a:p>
            <a:pPr marL="643890" defTabSz="4174007" eaLnBrk="0" hangingPunct="0">
              <a:spcBef>
                <a:spcPts val="4000"/>
              </a:spcBef>
              <a:spcAft>
                <a:spcPts val="0"/>
              </a:spcAft>
              <a:buClr>
                <a:schemeClr val="tx2"/>
              </a:buClr>
              <a:defRPr/>
            </a:pPr>
            <a:r>
              <a:rPr lang="en-GB" sz="5750" b="1" kern="0" dirty="0">
                <a:solidFill>
                  <a:schemeClr val="tx2"/>
                </a:solidFill>
                <a:latin typeface="Arial"/>
                <a:cs typeface="Arial"/>
              </a:rPr>
              <a:t>Introduction</a:t>
            </a:r>
            <a:endParaRPr lang="en-US" sz="5750" dirty="0">
              <a:solidFill>
                <a:schemeClr val="tx2"/>
              </a:solidFill>
              <a:latin typeface="Arial"/>
              <a:cs typeface="Arial"/>
            </a:endParaRPr>
          </a:p>
          <a:p>
            <a:pPr marL="342900" defTabSz="4174007" eaLnBrk="0" hangingPunct="0">
              <a:spcBef>
                <a:spcPts val="40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GB" sz="3000" kern="0" dirty="0">
                <a:latin typeface="Arial"/>
                <a:cs typeface="Arial"/>
              </a:rPr>
              <a:t> Are cortical oscillations emerging from </a:t>
            </a:r>
            <a:r>
              <a:rPr lang="en-GB" sz="3000" b="1" kern="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spatially invariant</a:t>
            </a:r>
            <a:r>
              <a:rPr lang="en-GB" sz="3000" kern="0" dirty="0">
                <a:latin typeface="Arial"/>
                <a:cs typeface="Arial"/>
              </a:rPr>
              <a:t> and</a:t>
            </a:r>
            <a:r>
              <a:rPr lang="en-GB" sz="3000" kern="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GB" sz="3000" b="1" kern="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periodically</a:t>
            </a:r>
            <a:r>
              <a:rPr lang="en-GB" sz="3000" kern="0" dirty="0">
                <a:latin typeface="Arial"/>
                <a:cs typeface="Arial"/>
              </a:rPr>
              <a:t> active sources?</a:t>
            </a:r>
          </a:p>
          <a:p>
            <a:pPr marL="342900" defTabSz="4174007" eaLnBrk="0" hangingPunct="0">
              <a:spcBef>
                <a:spcPts val="40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GB" sz="3000" kern="0" dirty="0">
                <a:latin typeface="Arial"/>
                <a:cs typeface="Arial"/>
              </a:rPr>
              <a:t> What are the</a:t>
            </a:r>
            <a:r>
              <a:rPr lang="en-GB" sz="3000" b="1" kern="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 topographic generators</a:t>
            </a:r>
            <a:r>
              <a:rPr lang="en-GB" sz="3000" kern="0" dirty="0">
                <a:latin typeface="Arial"/>
                <a:cs typeface="Arial"/>
              </a:rPr>
              <a:t> of the cortical oscillations across different frequency bands?</a:t>
            </a:r>
          </a:p>
          <a:p>
            <a:pPr marL="342900" defTabSz="4174007" eaLnBrk="0" hangingPunct="0">
              <a:spcBef>
                <a:spcPts val="40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en-GB" sz="3000" kern="0" dirty="0">
                <a:latin typeface="Arial"/>
                <a:cs typeface="Arial"/>
              </a:rPr>
              <a:t> With cortex-wide chronic recordings via graphene transistor arrays in rats we show that </a:t>
            </a:r>
            <a:r>
              <a:rPr lang="en-GB" sz="3000" b="1" kern="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wide-band cortical LFP</a:t>
            </a:r>
            <a:r>
              <a:rPr lang="en-GB" sz="3000" kern="0" dirty="0">
                <a:latin typeface="Arial"/>
                <a:cs typeface="Arial"/>
              </a:rPr>
              <a:t> dynamics is </a:t>
            </a:r>
            <a:r>
              <a:rPr lang="en-GB" sz="3000" kern="0" err="1">
                <a:latin typeface="Arial"/>
                <a:cs typeface="Arial"/>
              </a:rPr>
              <a:t>spatio</a:t>
            </a:r>
            <a:r>
              <a:rPr lang="en-GB" sz="3000" kern="0" dirty="0">
                <a:latin typeface="Arial"/>
                <a:cs typeface="Arial"/>
              </a:rPr>
              <a:t>-temporally highly variable at a </a:t>
            </a:r>
            <a:r>
              <a:rPr lang="en-GB" sz="3000" b="1" kern="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single cycle time scale</a:t>
            </a:r>
            <a:r>
              <a:rPr lang="en-GB" sz="3000" kern="0" dirty="0">
                <a:latin typeface="Arial"/>
                <a:cs typeface="Arial"/>
              </a:rPr>
              <a:t>. We illustrate some aspects of this phenomenon using:</a:t>
            </a:r>
            <a:endParaRPr lang="en-GB" sz="3000" kern="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103630" lvl="1" defTabSz="4174007" eaLnBrk="0" hangingPunct="0">
              <a:spcBef>
                <a:spcPts val="1500"/>
              </a:spcBef>
              <a:spcAft>
                <a:spcPts val="0"/>
              </a:spcAft>
              <a:buClr>
                <a:schemeClr val="tx2"/>
              </a:buClr>
              <a:buFont typeface="Arial"/>
              <a:buChar char="•"/>
              <a:defRPr/>
            </a:pPr>
            <a:r>
              <a:rPr lang="en-GB" sz="3000" b="1" kern="0">
                <a:solidFill>
                  <a:schemeClr val="tx2"/>
                </a:solidFill>
                <a:latin typeface="Arial"/>
                <a:cs typeface="Arial"/>
              </a:rPr>
              <a:t> Delta waves, Sleep spindles</a:t>
            </a:r>
            <a:endParaRPr lang="en-GB" sz="3000" b="1" ker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>
          <a:xfrm>
            <a:off x="5850955" y="423753"/>
            <a:ext cx="18758333" cy="3390411"/>
          </a:xfrm>
        </p:spPr>
        <p:txBody>
          <a:bodyPr/>
          <a:lstStyle/>
          <a:p>
            <a:br>
              <a:rPr lang="de-DE" sz="6000" dirty="0"/>
            </a:br>
            <a:r>
              <a:rPr lang="de-DE" sz="6000" dirty="0">
                <a:solidFill>
                  <a:schemeClr val="tx1"/>
                </a:solidFill>
                <a:latin typeface="Arial"/>
                <a:cs typeface="Arial"/>
              </a:rPr>
              <a:t>Cortex-</a:t>
            </a:r>
            <a:r>
              <a:rPr lang="de-DE" sz="6000" dirty="0" err="1">
                <a:solidFill>
                  <a:schemeClr val="tx1"/>
                </a:solidFill>
                <a:latin typeface="Arial"/>
                <a:cs typeface="Arial"/>
              </a:rPr>
              <a:t>wide</a:t>
            </a:r>
            <a:r>
              <a:rPr lang="de-DE" sz="6000" dirty="0">
                <a:solidFill>
                  <a:schemeClr val="tx1"/>
                </a:solidFill>
                <a:latin typeface="Arial"/>
                <a:cs typeface="Arial"/>
              </a:rPr>
              <a:t> high-</a:t>
            </a:r>
            <a:r>
              <a:rPr lang="de-DE" sz="6000" dirty="0" err="1">
                <a:solidFill>
                  <a:schemeClr val="tx1"/>
                </a:solidFill>
                <a:latin typeface="Arial"/>
                <a:cs typeface="Arial"/>
              </a:rPr>
              <a:t>density</a:t>
            </a:r>
            <a:r>
              <a:rPr lang="de-DE" sz="6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Arial"/>
                <a:cs typeface="Arial"/>
              </a:rPr>
              <a:t>ECoG</a:t>
            </a:r>
            <a:r>
              <a:rPr lang="de-DE" sz="6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Arial"/>
                <a:cs typeface="Arial"/>
              </a:rPr>
              <a:t>recordings</a:t>
            </a:r>
            <a:r>
              <a:rPr lang="de-DE" sz="6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Arial"/>
                <a:cs typeface="Arial"/>
              </a:rPr>
              <a:t>reveal</a:t>
            </a:r>
            <a:r>
              <a:rPr lang="de-DE" sz="6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Arial"/>
                <a:cs typeface="Arial"/>
              </a:rPr>
              <a:t>rich</a:t>
            </a:r>
            <a:r>
              <a:rPr lang="de-DE" sz="6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Arial"/>
                <a:cs typeface="Arial"/>
              </a:rPr>
              <a:t>broad</a:t>
            </a:r>
            <a:r>
              <a:rPr lang="de-DE" sz="6000" dirty="0">
                <a:solidFill>
                  <a:schemeClr val="tx1"/>
                </a:solidFill>
                <a:latin typeface="Arial"/>
                <a:cs typeface="Arial"/>
              </a:rPr>
              <a:t>-band </a:t>
            </a:r>
            <a:r>
              <a:rPr lang="de-DE" sz="6000" dirty="0" err="1">
                <a:solidFill>
                  <a:schemeClr val="tx1"/>
                </a:solidFill>
                <a:latin typeface="Arial"/>
                <a:cs typeface="Arial"/>
              </a:rPr>
              <a:t>spatio</a:t>
            </a:r>
            <a:r>
              <a:rPr lang="de-DE" sz="6000" dirty="0">
                <a:solidFill>
                  <a:schemeClr val="tx1"/>
                </a:solidFill>
                <a:latin typeface="Arial"/>
                <a:cs typeface="Arial"/>
              </a:rPr>
              <a:t>-temporal </a:t>
            </a:r>
            <a:r>
              <a:rPr lang="de-DE" sz="6000" dirty="0" err="1">
                <a:solidFill>
                  <a:schemeClr val="tx1"/>
                </a:solidFill>
                <a:latin typeface="Arial"/>
                <a:cs typeface="Arial"/>
              </a:rPr>
              <a:t>dynamics</a:t>
            </a:r>
            <a:br>
              <a:rPr lang="de-DE" sz="6000" dirty="0"/>
            </a:br>
            <a:endParaRPr lang="en-GB" sz="6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6AA72-6E99-0243-8560-469CF1143FD6}"/>
              </a:ext>
            </a:extLst>
          </p:cNvPr>
          <p:cNvSpPr txBox="1"/>
          <p:nvPr/>
        </p:nvSpPr>
        <p:spPr bwMode="auto">
          <a:xfrm>
            <a:off x="650155" y="3087983"/>
            <a:ext cx="26421566" cy="148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>
            <a:spAutoFit/>
          </a:bodyPr>
          <a:lstStyle/>
          <a:p>
            <a:pPr marL="455613" indent="-455613" defTabSz="2952750" eaLnBrk="0" hangingPunct="0">
              <a:spcBef>
                <a:spcPts val="2000"/>
              </a:spcBef>
              <a:spcAft>
                <a:spcPts val="0"/>
              </a:spcAft>
              <a:buClr>
                <a:schemeClr val="tx2"/>
              </a:buClr>
            </a:pPr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Ramon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García</a:t>
            </a:r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Cortadella</a:t>
            </a:r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, Gerrit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Schwesig</a:t>
            </a:r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, Arash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Shahidi</a:t>
            </a:r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, Anna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Umurzakova</a:t>
            </a:r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, Anton Sirota (LMU) </a:t>
            </a:r>
          </a:p>
          <a:p>
            <a:pPr marL="455613" indent="-455613" defTabSz="2952750" eaLnBrk="0" hangingPunct="0">
              <a:spcBef>
                <a:spcPts val="2000"/>
              </a:spcBef>
              <a:spcAft>
                <a:spcPts val="0"/>
              </a:spcAft>
              <a:buClr>
                <a:schemeClr val="tx2"/>
              </a:buClr>
            </a:pPr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Nathan Schaefer, Jose Garrido (ICN2, Spain).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43503E-3427-3845-855A-0E539979ED5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363" y="614229"/>
            <a:ext cx="4445816" cy="177882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633B7AB-5932-3244-AEF8-D4F5D67DD940}"/>
              </a:ext>
            </a:extLst>
          </p:cNvPr>
          <p:cNvSpPr txBox="1"/>
          <p:nvPr/>
        </p:nvSpPr>
        <p:spPr bwMode="auto">
          <a:xfrm>
            <a:off x="23641610" y="21562718"/>
            <a:ext cx="1137435" cy="302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>
            <a:spAutoFit/>
          </a:bodyPr>
          <a:lstStyle/>
          <a:p>
            <a:pPr marL="455295" indent="-455295" algn="r" defTabSz="2952750" eaLnBrk="0" hangingPunct="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  <a:buClr>
                <a:schemeClr val="tx2"/>
              </a:buClr>
            </a:pPr>
            <a:r>
              <a:rPr lang="en-US" sz="20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infraslow</a:t>
            </a:r>
            <a:endParaRPr lang="de-DE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2A19B0F-9F7E-DF42-9602-6BF6872B29CC}"/>
              </a:ext>
            </a:extLst>
          </p:cNvPr>
          <p:cNvSpPr txBox="1"/>
          <p:nvPr/>
        </p:nvSpPr>
        <p:spPr bwMode="auto">
          <a:xfrm>
            <a:off x="26420432" y="21512912"/>
            <a:ext cx="1042979" cy="36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>
            <a:spAutoFit/>
          </a:bodyPr>
          <a:lstStyle/>
          <a:p>
            <a:pPr marL="455295" indent="-455295" algn="r" defTabSz="2952750" eaLnBrk="0" hangingPunct="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  <a:buClr>
                <a:schemeClr val="tx2"/>
              </a:buClr>
            </a:pPr>
            <a:r>
              <a:rPr lang="en-US" sz="24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delta</a:t>
            </a:r>
            <a:endParaRPr lang="de-DE" sz="16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3846C4E-ECD3-1144-B07B-C7C9C0DD4E7F}"/>
              </a:ext>
            </a:extLst>
          </p:cNvPr>
          <p:cNvSpPr txBox="1"/>
          <p:nvPr/>
        </p:nvSpPr>
        <p:spPr bwMode="auto">
          <a:xfrm>
            <a:off x="23654055" y="23903651"/>
            <a:ext cx="1075614" cy="362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t">
            <a:spAutoFit/>
          </a:bodyPr>
          <a:lstStyle/>
          <a:p>
            <a:pPr marL="455295" indent="-455295" algn="r" defTabSz="2952750" eaLnBrk="0" hangingPunct="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  <a:buClr>
                <a:schemeClr val="tx2"/>
              </a:buClr>
            </a:pPr>
            <a:r>
              <a:rPr lang="en-US" sz="2400" b="1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spindle</a:t>
            </a:r>
            <a:endParaRPr lang="de-DE" sz="16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5E9880-CA96-B84F-B92A-868F6D7F29D8}"/>
              </a:ext>
            </a:extLst>
          </p:cNvPr>
          <p:cNvSpPr txBox="1"/>
          <p:nvPr/>
        </p:nvSpPr>
        <p:spPr bwMode="auto">
          <a:xfrm>
            <a:off x="26697451" y="23924311"/>
            <a:ext cx="1537280" cy="30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t">
            <a:spAutoFit/>
          </a:bodyPr>
          <a:lstStyle/>
          <a:p>
            <a:pPr marL="455295" indent="-455295" algn="r" defTabSz="2952750" eaLnBrk="0" hangingPunct="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  <a:buClr>
                <a:schemeClr val="tx2"/>
              </a:buClr>
            </a:pPr>
            <a:r>
              <a:rPr lang="en-US" sz="2000" b="1" kern="0" dirty="0">
                <a:solidFill>
                  <a:schemeClr val="bg1"/>
                </a:solidFill>
                <a:latin typeface="Arial"/>
                <a:cs typeface="Arial"/>
              </a:rPr>
              <a:t>slow gamma</a:t>
            </a:r>
            <a:endParaRPr lang="de-DE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" name="Grafik 7" descr="Ein Bild, das Quadrat enthält.&#10;&#10;Beschreibung automatisch generiert.">
            <a:extLst>
              <a:ext uri="{FF2B5EF4-FFF2-40B4-BE49-F238E27FC236}">
                <a16:creationId xmlns:a16="http://schemas.microsoft.com/office/drawing/2014/main" id="{2C901272-43B7-F69A-E810-A854C0517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4582" y="40471090"/>
            <a:ext cx="3063124" cy="2160012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67F9151D-EF8E-0781-6EF4-04962A5F9AD1}"/>
              </a:ext>
            </a:extLst>
          </p:cNvPr>
          <p:cNvSpPr/>
          <p:nvPr/>
        </p:nvSpPr>
        <p:spPr bwMode="auto">
          <a:xfrm>
            <a:off x="24476024" y="-7202"/>
            <a:ext cx="5825451" cy="30356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29527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dg Vesta" pitchFamily="2" charset="0"/>
            </a:endParaRPr>
          </a:p>
        </p:txBody>
      </p:sp>
      <p:pic>
        <p:nvPicPr>
          <p:cNvPr id="32" name="Grafik 34">
            <a:extLst>
              <a:ext uri="{FF2B5EF4-FFF2-40B4-BE49-F238E27FC236}">
                <a16:creationId xmlns:a16="http://schemas.microsoft.com/office/drawing/2014/main" id="{6AE20D78-DAFE-2A8D-E10B-0DE19E0D6D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8221" b="-788"/>
          <a:stretch/>
        </p:blipFill>
        <p:spPr>
          <a:xfrm>
            <a:off x="27088310" y="-14578"/>
            <a:ext cx="3119537" cy="3107719"/>
          </a:xfrm>
          <a:prstGeom prst="rect">
            <a:avLst/>
          </a:prstGeom>
        </p:spPr>
      </p:pic>
      <p:grpSp>
        <p:nvGrpSpPr>
          <p:cNvPr id="2066" name="Group 2065">
            <a:extLst>
              <a:ext uri="{FF2B5EF4-FFF2-40B4-BE49-F238E27FC236}">
                <a16:creationId xmlns:a16="http://schemas.microsoft.com/office/drawing/2014/main" id="{74249CD1-9926-53A1-B6A4-39C5BBE6D5D4}"/>
              </a:ext>
            </a:extLst>
          </p:cNvPr>
          <p:cNvGrpSpPr/>
          <p:nvPr/>
        </p:nvGrpSpPr>
        <p:grpSpPr>
          <a:xfrm>
            <a:off x="323119" y="14344049"/>
            <a:ext cx="13739661" cy="6695822"/>
            <a:chOff x="8511423" y="14831434"/>
            <a:chExt cx="13717232" cy="656122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7C493AF-D557-0818-50D3-F3075FB9F8BC}"/>
                </a:ext>
              </a:extLst>
            </p:cNvPr>
            <p:cNvGrpSpPr/>
            <p:nvPr/>
          </p:nvGrpSpPr>
          <p:grpSpPr>
            <a:xfrm>
              <a:off x="8511423" y="14831434"/>
              <a:ext cx="13717232" cy="6561220"/>
              <a:chOff x="8511423" y="14831434"/>
              <a:chExt cx="13717232" cy="6561220"/>
            </a:xfrm>
          </p:grpSpPr>
          <p:sp>
            <p:nvSpPr>
              <p:cNvPr id="2062" name="TextBox 24">
                <a:extLst>
                  <a:ext uri="{FF2B5EF4-FFF2-40B4-BE49-F238E27FC236}">
                    <a16:creationId xmlns:a16="http://schemas.microsoft.com/office/drawing/2014/main" id="{C1865FBB-A5FB-D3FA-AE35-7ED0F04761BA}"/>
                  </a:ext>
                </a:extLst>
              </p:cNvPr>
              <p:cNvSpPr txBox="1"/>
              <p:nvPr/>
            </p:nvSpPr>
            <p:spPr bwMode="auto">
              <a:xfrm>
                <a:off x="8511423" y="14831434"/>
                <a:ext cx="13717232" cy="656122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 anchor="b">
                <a:spAutoFit/>
              </a:bodyPr>
              <a:lstStyle/>
              <a:p>
                <a:pPr defTabSz="2952750" eaLnBrk="0" hangingPunct="0">
                  <a:spcBef>
                    <a:spcPts val="4400"/>
                  </a:spcBef>
                  <a:spcAft>
                    <a:spcPts val="0"/>
                  </a:spcAft>
                  <a:buClr>
                    <a:schemeClr val="tx2"/>
                  </a:buClr>
                </a:pPr>
                <a:r>
                  <a:rPr lang="en-US" sz="2800" b="1" kern="0" dirty="0">
                    <a:solidFill>
                      <a:schemeClr val="tx2"/>
                    </a:solidFill>
                    <a:latin typeface="Arial"/>
                    <a:cs typeface="Arial"/>
                  </a:rPr>
                  <a:t>                                                                                        </a:t>
                </a:r>
                <a:r>
                  <a:rPr lang="en-US" sz="3200" b="1" kern="0" dirty="0">
                    <a:solidFill>
                      <a:schemeClr val="tx2"/>
                    </a:solidFill>
                    <a:latin typeface="Arial"/>
                    <a:cs typeface="Arial"/>
                  </a:rPr>
                  <a:t>Wave Detection Workflow</a:t>
                </a:r>
                <a:endParaRPr lang="en-US" sz="3200">
                  <a:solidFill>
                    <a:schemeClr val="tx2"/>
                  </a:solidFill>
                  <a:cs typeface="Arial" panose="020B0604020202020204"/>
                </a:endParaRPr>
              </a:p>
              <a:p>
                <a:pPr marL="455295" indent="-455295" defTabSz="2952750">
                  <a:lnSpc>
                    <a:spcPct val="105000"/>
                  </a:lnSpc>
                  <a:spcBef>
                    <a:spcPts val="4400"/>
                  </a:spcBef>
                  <a:spcAft>
                    <a:spcPts val="0"/>
                  </a:spcAft>
                </a:pPr>
                <a:endParaRPr lang="en-US" sz="2800" b="1" kern="0" dirty="0">
                  <a:solidFill>
                    <a:schemeClr val="tx2"/>
                  </a:solidFill>
                  <a:latin typeface="Arial"/>
                  <a:cs typeface="Arial"/>
                </a:endParaRPr>
              </a:p>
              <a:p>
                <a:pPr marL="455295" indent="-455295" defTabSz="2952750">
                  <a:lnSpc>
                    <a:spcPct val="105000"/>
                  </a:lnSpc>
                  <a:spcBef>
                    <a:spcPts val="4400"/>
                  </a:spcBef>
                  <a:spcAft>
                    <a:spcPts val="0"/>
                  </a:spcAft>
                </a:pPr>
                <a:endParaRPr lang="en-US" sz="2800" b="1" kern="0" dirty="0">
                  <a:solidFill>
                    <a:schemeClr val="tx2"/>
                  </a:solidFill>
                  <a:latin typeface="Arial"/>
                  <a:cs typeface="Arial"/>
                </a:endParaRPr>
              </a:p>
              <a:p>
                <a:pPr marL="455295" indent="-455295" defTabSz="2952750">
                  <a:lnSpc>
                    <a:spcPct val="105000"/>
                  </a:lnSpc>
                  <a:spcBef>
                    <a:spcPts val="4400"/>
                  </a:spcBef>
                  <a:spcAft>
                    <a:spcPts val="0"/>
                  </a:spcAft>
                </a:pPr>
                <a:endParaRPr lang="en-US" sz="2800" b="1" kern="0" dirty="0">
                  <a:solidFill>
                    <a:schemeClr val="tx2"/>
                  </a:solidFill>
                  <a:latin typeface="Arial"/>
                  <a:cs typeface="Arial"/>
                </a:endParaRPr>
              </a:p>
              <a:p>
                <a:pPr marL="455295" indent="-455295" defTabSz="2952750">
                  <a:lnSpc>
                    <a:spcPct val="105000"/>
                  </a:lnSpc>
                  <a:spcBef>
                    <a:spcPts val="4400"/>
                  </a:spcBef>
                  <a:spcAft>
                    <a:spcPts val="0"/>
                  </a:spcAft>
                </a:pPr>
                <a:endParaRPr lang="en-US" sz="2800" b="1" kern="0" dirty="0">
                  <a:solidFill>
                    <a:schemeClr val="tx2"/>
                  </a:solidFill>
                  <a:latin typeface="Arial"/>
                  <a:cs typeface="Arial"/>
                </a:endParaRPr>
              </a:p>
              <a:p>
                <a:pPr marL="455295" indent="-455295" defTabSz="2952750">
                  <a:lnSpc>
                    <a:spcPct val="105000"/>
                  </a:lnSpc>
                  <a:spcBef>
                    <a:spcPts val="4400"/>
                  </a:spcBef>
                  <a:spcAft>
                    <a:spcPts val="0"/>
                  </a:spcAft>
                </a:pPr>
                <a:endParaRPr lang="en-US" sz="2800" b="1" kern="0" dirty="0">
                  <a:solidFill>
                    <a:schemeClr val="tx2"/>
                  </a:solidFill>
                  <a:latin typeface="Arial"/>
                  <a:cs typeface="Arial"/>
                </a:endParaRPr>
              </a:p>
              <a:p>
                <a:pPr marL="455295" indent="-455295" defTabSz="2952750">
                  <a:lnSpc>
                    <a:spcPct val="105000"/>
                  </a:lnSpc>
                  <a:spcBef>
                    <a:spcPts val="4400"/>
                  </a:spcBef>
                  <a:spcAft>
                    <a:spcPts val="0"/>
                  </a:spcAft>
                </a:pPr>
                <a:endParaRPr lang="en-US" sz="2800" b="1" kern="0" dirty="0">
                  <a:solidFill>
                    <a:schemeClr val="tx2"/>
                  </a:solidFill>
                  <a:latin typeface="Arial"/>
                  <a:cs typeface="Arial"/>
                </a:endParaRPr>
              </a:p>
            </p:txBody>
          </p:sp>
          <p:pic>
            <p:nvPicPr>
              <p:cNvPr id="21" name="Grafik 21">
                <a:extLst>
                  <a:ext uri="{FF2B5EF4-FFF2-40B4-BE49-F238E27FC236}">
                    <a16:creationId xmlns:a16="http://schemas.microsoft.com/office/drawing/2014/main" id="{B83C5B5C-C325-EE09-096D-E2959DF36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78054" y="19034619"/>
                <a:ext cx="4125570" cy="1968389"/>
              </a:xfrm>
              <a:prstGeom prst="rect">
                <a:avLst/>
              </a:prstGeom>
            </p:spPr>
          </p:pic>
          <p:pic>
            <p:nvPicPr>
              <p:cNvPr id="22" name="Grafik 22" descr="Ein Bild, das Diagramm enthält.&#10;&#10;Beschreibung automatisch generiert.">
                <a:extLst>
                  <a:ext uri="{FF2B5EF4-FFF2-40B4-BE49-F238E27FC236}">
                    <a16:creationId xmlns:a16="http://schemas.microsoft.com/office/drawing/2014/main" id="{35A78674-1258-240E-21A6-C26B79B60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02551" y="15194436"/>
                <a:ext cx="4190877" cy="3551114"/>
              </a:xfrm>
              <a:prstGeom prst="rect">
                <a:avLst/>
              </a:prstGeom>
            </p:spPr>
          </p:pic>
          <p:pic>
            <p:nvPicPr>
              <p:cNvPr id="2056" name="Grafik 2056" descr="Ein Bild, das Diagramm enthält.&#10;&#10;Beschreibung automatisch generiert.">
                <a:extLst>
                  <a:ext uri="{FF2B5EF4-FFF2-40B4-BE49-F238E27FC236}">
                    <a16:creationId xmlns:a16="http://schemas.microsoft.com/office/drawing/2014/main" id="{AEE3AFA9-8223-6024-12A6-BE71E27ED1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41495" y="15205529"/>
                <a:ext cx="3230493" cy="4342603"/>
              </a:xfrm>
              <a:prstGeom prst="rect">
                <a:avLst/>
              </a:prstGeom>
            </p:spPr>
          </p:pic>
          <p:pic>
            <p:nvPicPr>
              <p:cNvPr id="2059" name="Grafik 2059" descr="Ein Bild, das Diagramm enthält.&#10;&#10;Beschreibung automatisch generiert.">
                <a:extLst>
                  <a:ext uri="{FF2B5EF4-FFF2-40B4-BE49-F238E27FC236}">
                    <a16:creationId xmlns:a16="http://schemas.microsoft.com/office/drawing/2014/main" id="{AEBC0194-1AC1-4909-19C5-C271B40B3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271246" y="19664322"/>
                <a:ext cx="3483849" cy="1347177"/>
              </a:xfrm>
              <a:prstGeom prst="rect">
                <a:avLst/>
              </a:prstGeom>
            </p:spPr>
          </p:pic>
        </p:grp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0266A1B3-1718-600F-5B6B-DF1A7E38514E}"/>
                </a:ext>
              </a:extLst>
            </p:cNvPr>
            <p:cNvSpPr txBox="1"/>
            <p:nvPr/>
          </p:nvSpPr>
          <p:spPr bwMode="auto">
            <a:xfrm>
              <a:off x="17248158" y="15754567"/>
              <a:ext cx="4688634" cy="54028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455295" defTabSz="2952750" eaLnBrk="0" hangingPunct="0">
                <a:lnSpc>
                  <a:spcPct val="105000"/>
                </a:lnSpc>
                <a:spcBef>
                  <a:spcPts val="2000"/>
                </a:spcBef>
                <a:spcAft>
                  <a:spcPts val="0"/>
                </a:spcAft>
                <a:buClr>
                  <a:schemeClr val="tx2"/>
                </a:buClr>
              </a:pPr>
              <a:r>
                <a:rPr lang="en-GB" sz="1800" dirty="0">
                  <a:latin typeface="Arial"/>
                  <a:cs typeface="Arial"/>
                </a:rPr>
                <a:t>To investigate wide-band cortical activity on a single-cycle basis, we bridge spatial and temporal dimensions by: </a:t>
              </a:r>
              <a:endParaRPr lang="en-US" sz="1800"/>
            </a:p>
            <a:p>
              <a:pPr marL="457200" defTabSz="2952750">
                <a:lnSpc>
                  <a:spcPct val="105000"/>
                </a:lnSpc>
                <a:spcBef>
                  <a:spcPts val="2000"/>
                </a:spcBef>
                <a:spcAft>
                  <a:spcPts val="0"/>
                </a:spcAft>
                <a:buFont typeface="Arial"/>
                <a:buChar char="•"/>
              </a:pPr>
              <a:r>
                <a:rPr lang="en-GB" sz="1800" dirty="0">
                  <a:latin typeface="Arial"/>
                  <a:cs typeface="Arial"/>
                </a:rPr>
                <a:t>Detecting local extrema in 2D surface of </a:t>
              </a:r>
              <a:r>
                <a:rPr lang="en-GB" sz="1800" err="1">
                  <a:latin typeface="Arial"/>
                  <a:cs typeface="Arial"/>
                </a:rPr>
                <a:t>ECoG</a:t>
              </a:r>
              <a:endParaRPr lang="en-GB" sz="1800" dirty="0">
                <a:latin typeface="Arial"/>
                <a:cs typeface="Arial"/>
              </a:endParaRPr>
            </a:p>
            <a:p>
              <a:pPr marL="457200" defTabSz="2952750">
                <a:lnSpc>
                  <a:spcPct val="105000"/>
                </a:lnSpc>
                <a:spcBef>
                  <a:spcPts val="2000"/>
                </a:spcBef>
                <a:spcAft>
                  <a:spcPts val="0"/>
                </a:spcAft>
                <a:buFont typeface="Arial"/>
                <a:buChar char="•"/>
              </a:pPr>
              <a:r>
                <a:rPr lang="en-GB" sz="1800" dirty="0">
                  <a:latin typeface="Arial"/>
                  <a:cs typeface="Arial"/>
                </a:rPr>
                <a:t>Concatenating contiguous spatial extrema into unitary events (i.e. </a:t>
              </a:r>
              <a:r>
                <a:rPr lang="en-GB" sz="1800" b="1" i="1" dirty="0">
                  <a:solidFill>
                    <a:schemeClr val="tx2"/>
                  </a:solidFill>
                  <a:latin typeface="Arial"/>
                  <a:cs typeface="Arial"/>
                </a:rPr>
                <a:t>waves</a:t>
              </a:r>
              <a:r>
                <a:rPr lang="en-GB" sz="1800" dirty="0">
                  <a:latin typeface="Arial"/>
                  <a:cs typeface="Arial"/>
                </a:rPr>
                <a:t>) in time</a:t>
              </a:r>
            </a:p>
            <a:p>
              <a:pPr defTabSz="2952750">
                <a:lnSpc>
                  <a:spcPct val="105000"/>
                </a:lnSpc>
                <a:spcBef>
                  <a:spcPts val="2000"/>
                </a:spcBef>
                <a:spcAft>
                  <a:spcPts val="0"/>
                </a:spcAft>
              </a:pPr>
              <a:r>
                <a:rPr lang="en-GB" sz="1800" dirty="0">
                  <a:latin typeface="Arial"/>
                  <a:cs typeface="Arial"/>
                </a:rPr>
                <a:t>Top panels show an example of a positive extremum at a given time point in space (left) and in time (right) . Bottom left panels show a 2D extremum locus at 2 (successive) time points, that would be joined into a single </a:t>
              </a:r>
              <a:r>
                <a:rPr lang="en-GB" sz="1800" b="1" i="1" dirty="0">
                  <a:solidFill>
                    <a:schemeClr val="tx2"/>
                  </a:solidFill>
                  <a:latin typeface="Arial"/>
                  <a:cs typeface="Arial"/>
                </a:rPr>
                <a:t>wave</a:t>
              </a:r>
              <a:r>
                <a:rPr lang="en-GB" sz="1800" dirty="0">
                  <a:latin typeface="Arial"/>
                  <a:cs typeface="Arial"/>
                </a:rPr>
                <a:t>. Bottom right panel shows a final convex amplitude profile of a given wave event.</a:t>
              </a:r>
            </a:p>
          </p:txBody>
        </p:sp>
      </p:grpSp>
      <p:pic>
        <p:nvPicPr>
          <p:cNvPr id="12" name="Grafik 35">
            <a:extLst>
              <a:ext uri="{FF2B5EF4-FFF2-40B4-BE49-F238E27FC236}">
                <a16:creationId xmlns:a16="http://schemas.microsoft.com/office/drawing/2014/main" id="{4ACD5395-F993-C393-7F37-67D0252685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336" y="4838059"/>
            <a:ext cx="2743254" cy="108142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3D76C6CA-5544-1601-2955-515F78C2C4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32636" y="4838029"/>
            <a:ext cx="2743254" cy="108142"/>
          </a:xfrm>
          <a:prstGeom prst="rect">
            <a:avLst/>
          </a:prstGeom>
        </p:spPr>
      </p:pic>
      <p:pic>
        <p:nvPicPr>
          <p:cNvPr id="38" name="Grafik 35">
            <a:extLst>
              <a:ext uri="{FF2B5EF4-FFF2-40B4-BE49-F238E27FC236}">
                <a16:creationId xmlns:a16="http://schemas.microsoft.com/office/drawing/2014/main" id="{341E75E7-0B80-7AA6-15AE-0C1F0C4065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9629" y="4838060"/>
            <a:ext cx="2743254" cy="108142"/>
          </a:xfrm>
          <a:prstGeom prst="rect">
            <a:avLst/>
          </a:prstGeom>
        </p:spPr>
      </p:pic>
      <p:pic>
        <p:nvPicPr>
          <p:cNvPr id="40" name="Grafik 35">
            <a:extLst>
              <a:ext uri="{FF2B5EF4-FFF2-40B4-BE49-F238E27FC236}">
                <a16:creationId xmlns:a16="http://schemas.microsoft.com/office/drawing/2014/main" id="{D62B0D2E-A500-9619-89A4-8A8751DF3A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8681" y="4837969"/>
            <a:ext cx="2743254" cy="108142"/>
          </a:xfrm>
          <a:prstGeom prst="rect">
            <a:avLst/>
          </a:prstGeom>
        </p:spPr>
      </p:pic>
      <p:pic>
        <p:nvPicPr>
          <p:cNvPr id="42" name="Grafik 35">
            <a:extLst>
              <a:ext uri="{FF2B5EF4-FFF2-40B4-BE49-F238E27FC236}">
                <a16:creationId xmlns:a16="http://schemas.microsoft.com/office/drawing/2014/main" id="{95D5CB5B-5BD3-A326-ED3D-1868B873C6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6031" y="4838029"/>
            <a:ext cx="2743254" cy="108142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62D5FB5F-792B-615F-C90D-2BFB98492C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52280" y="4837999"/>
            <a:ext cx="2743254" cy="108142"/>
          </a:xfrm>
          <a:prstGeom prst="rect">
            <a:avLst/>
          </a:prstGeom>
        </p:spPr>
      </p:pic>
      <p:pic>
        <p:nvPicPr>
          <p:cNvPr id="48" name="Grafik 35">
            <a:extLst>
              <a:ext uri="{FF2B5EF4-FFF2-40B4-BE49-F238E27FC236}">
                <a16:creationId xmlns:a16="http://schemas.microsoft.com/office/drawing/2014/main" id="{40987527-4676-B014-3F11-97C4E83222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69219" y="4838030"/>
            <a:ext cx="2743254" cy="108142"/>
          </a:xfrm>
          <a:prstGeom prst="rect">
            <a:avLst/>
          </a:prstGeom>
        </p:spPr>
      </p:pic>
      <p:pic>
        <p:nvPicPr>
          <p:cNvPr id="49" name="Grafik 35">
            <a:extLst>
              <a:ext uri="{FF2B5EF4-FFF2-40B4-BE49-F238E27FC236}">
                <a16:creationId xmlns:a16="http://schemas.microsoft.com/office/drawing/2014/main" id="{D780E705-AB8D-B07E-177C-931534E8EA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28219" y="4837939"/>
            <a:ext cx="2743254" cy="108142"/>
          </a:xfrm>
          <a:prstGeom prst="rect">
            <a:avLst/>
          </a:prstGeom>
        </p:spPr>
      </p:pic>
      <p:pic>
        <p:nvPicPr>
          <p:cNvPr id="50" name="Grafik 35">
            <a:extLst>
              <a:ext uri="{FF2B5EF4-FFF2-40B4-BE49-F238E27FC236}">
                <a16:creationId xmlns:a16="http://schemas.microsoft.com/office/drawing/2014/main" id="{86C838A7-8153-A8BE-C6C8-5C7DAB0F74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28453" y="4837999"/>
            <a:ext cx="2743254" cy="108142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B2F3D3C5-168B-94C5-2842-42CCE4EDDD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14702" y="4837970"/>
            <a:ext cx="2743254" cy="108142"/>
          </a:xfrm>
          <a:prstGeom prst="rect">
            <a:avLst/>
          </a:prstGeom>
        </p:spPr>
      </p:pic>
      <p:pic>
        <p:nvPicPr>
          <p:cNvPr id="57" name="Grafik 35">
            <a:extLst>
              <a:ext uri="{FF2B5EF4-FFF2-40B4-BE49-F238E27FC236}">
                <a16:creationId xmlns:a16="http://schemas.microsoft.com/office/drawing/2014/main" id="{24CAA191-E7B0-0B19-612C-FD55AA7074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31641" y="4838001"/>
            <a:ext cx="2743254" cy="108142"/>
          </a:xfrm>
          <a:prstGeom prst="rect">
            <a:avLst/>
          </a:prstGeom>
        </p:spPr>
      </p:pic>
      <p:pic>
        <p:nvPicPr>
          <p:cNvPr id="59" name="Grafik 35">
            <a:extLst>
              <a:ext uri="{FF2B5EF4-FFF2-40B4-BE49-F238E27FC236}">
                <a16:creationId xmlns:a16="http://schemas.microsoft.com/office/drawing/2014/main" id="{A90C2C80-02CF-6B0B-604F-3CA7FC02CB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990640" y="4837909"/>
            <a:ext cx="2743254" cy="10814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7B1E9FE-A501-80BC-F58D-6125CDC99495}"/>
              </a:ext>
            </a:extLst>
          </p:cNvPr>
          <p:cNvGrpSpPr/>
          <p:nvPr/>
        </p:nvGrpSpPr>
        <p:grpSpPr>
          <a:xfrm>
            <a:off x="9329917" y="5115683"/>
            <a:ext cx="9918571" cy="9120823"/>
            <a:chOff x="8835895" y="5464397"/>
            <a:chExt cx="9918571" cy="9207999"/>
          </a:xfrm>
        </p:grpSpPr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A3E84B77-9D2C-8A40-BBD4-AC9C631149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5895" y="5464397"/>
              <a:ext cx="9918571" cy="9207999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t"/>
            <a:lstStyle/>
            <a:p>
              <a:pPr marL="643890" indent="-643890" algn="ctr" defTabSz="4174007" eaLnBrk="0" hangingPunct="0">
                <a:lnSpc>
                  <a:spcPct val="105000"/>
                </a:lnSpc>
                <a:spcBef>
                  <a:spcPts val="6220"/>
                </a:spcBef>
                <a:spcAft>
                  <a:spcPts val="0"/>
                </a:spcAft>
                <a:buClr>
                  <a:schemeClr val="tx2"/>
                </a:buClr>
                <a:defRPr/>
              </a:pPr>
              <a:r>
                <a:rPr lang="en-GB" sz="5796" b="1" kern="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  <a:endParaRPr lang="en-US"/>
            </a:p>
            <a:p>
              <a:pPr marL="643890" indent="-643890" defTabSz="4174007">
                <a:lnSpc>
                  <a:spcPct val="125000"/>
                </a:lnSpc>
                <a:spcBef>
                  <a:spcPts val="2544"/>
                </a:spcBef>
                <a:buClr>
                  <a:schemeClr val="tx2"/>
                </a:buClr>
                <a:defRPr/>
              </a:pPr>
              <a:r>
                <a:rPr lang="en-GB" sz="3650" b="1" kern="0" dirty="0">
                  <a:latin typeface="Arial"/>
                  <a:cs typeface="Arial"/>
                </a:rPr>
                <a:t>     Graphene transistor arrays		</a:t>
              </a:r>
            </a:p>
            <a:p>
              <a:pPr marL="644055" indent="-644055" defTabSz="4174007">
                <a:lnSpc>
                  <a:spcPct val="125000"/>
                </a:lnSpc>
                <a:spcBef>
                  <a:spcPts val="2544"/>
                </a:spcBef>
                <a:buClr>
                  <a:schemeClr val="tx2"/>
                </a:buClr>
                <a:defRPr/>
              </a:pPr>
              <a:endParaRPr lang="en-GB" sz="3675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644055" indent="-644055" defTabSz="4174007">
                <a:lnSpc>
                  <a:spcPct val="125000"/>
                </a:lnSpc>
                <a:spcBef>
                  <a:spcPts val="2544"/>
                </a:spcBef>
                <a:buClr>
                  <a:schemeClr val="tx2"/>
                </a:buClr>
                <a:defRPr/>
              </a:pPr>
              <a:endParaRPr lang="en-GB" sz="3675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644055" indent="-644055" defTabSz="4174007">
                <a:lnSpc>
                  <a:spcPct val="125000"/>
                </a:lnSpc>
                <a:spcBef>
                  <a:spcPts val="2544"/>
                </a:spcBef>
                <a:buClr>
                  <a:schemeClr val="tx2"/>
                </a:buClr>
                <a:defRPr/>
              </a:pPr>
              <a:endParaRPr lang="en-GB" sz="3675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644055" indent="-644055" defTabSz="4174007">
                <a:lnSpc>
                  <a:spcPct val="125000"/>
                </a:lnSpc>
                <a:spcBef>
                  <a:spcPts val="2544"/>
                </a:spcBef>
                <a:buClr>
                  <a:schemeClr val="tx2"/>
                </a:buClr>
                <a:defRPr/>
              </a:pPr>
              <a:endParaRPr lang="en-GB" sz="3675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644055" indent="-644055" defTabSz="4174007">
                <a:lnSpc>
                  <a:spcPct val="105000"/>
                </a:lnSpc>
                <a:spcBef>
                  <a:spcPct val="90000"/>
                </a:spcBef>
                <a:defRPr/>
              </a:pPr>
              <a:endParaRPr lang="en-GB" sz="3675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644055" indent="-644055" defTabSz="4174007">
                <a:lnSpc>
                  <a:spcPct val="125000"/>
                </a:lnSpc>
                <a:spcBef>
                  <a:spcPct val="60000"/>
                </a:spcBef>
                <a:buClr>
                  <a:schemeClr val="tx2"/>
                </a:buClr>
                <a:buFontTx/>
                <a:buChar char="•"/>
                <a:defRPr/>
              </a:pPr>
              <a:endParaRPr lang="en-GB" sz="3675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656A4B5-841E-A14B-AE0B-A20E47AE2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630443" y="7429003"/>
              <a:ext cx="2466736" cy="288048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617C600-524A-304D-85AF-2AE8862E008C}"/>
                </a:ext>
              </a:extLst>
            </p:cNvPr>
            <p:cNvGrpSpPr/>
            <p:nvPr/>
          </p:nvGrpSpPr>
          <p:grpSpPr>
            <a:xfrm>
              <a:off x="8931601" y="7438193"/>
              <a:ext cx="6137745" cy="3526487"/>
              <a:chOff x="11923978" y="10060134"/>
              <a:chExt cx="6137745" cy="352648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EC2AF33-403A-584E-9A56-C453D2E805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8692"/>
              <a:stretch/>
            </p:blipFill>
            <p:spPr>
              <a:xfrm>
                <a:off x="11923978" y="11205463"/>
                <a:ext cx="2798826" cy="2381158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34D5600-A82C-B042-BE91-369315213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19271" y="10139479"/>
                <a:ext cx="2453500" cy="1090447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195ACDA-BBF9-8949-BBA3-90FCD5AC8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26423" y="10060134"/>
                <a:ext cx="3035300" cy="3429000"/>
              </a:xfrm>
              <a:prstGeom prst="rect">
                <a:avLst/>
              </a:prstGeom>
            </p:spPr>
          </p:pic>
        </p:grp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201BA381-C941-9FC6-E5AF-7E32AC04581F}"/>
                </a:ext>
              </a:extLst>
            </p:cNvPr>
            <p:cNvSpPr txBox="1"/>
            <p:nvPr/>
          </p:nvSpPr>
          <p:spPr bwMode="auto">
            <a:xfrm>
              <a:off x="9200510" y="11125676"/>
              <a:ext cx="9332813" cy="3028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457200" indent="-457200" defTabSz="2952750" eaLnBrk="0" hangingPunct="0">
                <a:spcBef>
                  <a:spcPts val="4400"/>
                </a:spcBef>
                <a:spcAft>
                  <a:spcPts val="0"/>
                </a:spcAft>
                <a:buClr>
                  <a:schemeClr val="tx2"/>
                </a:buClr>
                <a:buFont typeface="Arial"/>
                <a:buChar char="•"/>
              </a:pPr>
              <a:r>
                <a:rPr lang="en-GB" sz="2400" dirty="0">
                  <a:latin typeface="Arial"/>
                  <a:cs typeface="Arial"/>
                </a:rPr>
                <a:t>Graphene-based solution-gated field-effect transistors (g-SGFETs) have proven to be highly suitable for DC-coupled and chronic recordings with high SNR ratio across wide frequency range. </a:t>
              </a:r>
              <a:endParaRPr lang="en-US"/>
            </a:p>
            <a:p>
              <a:pPr marL="342900" indent="-342900" defTabSz="2952750">
                <a:buFont typeface="Arial"/>
                <a:buChar char="•"/>
              </a:pPr>
              <a:r>
                <a:rPr lang="en-GB" sz="2400" dirty="0">
                  <a:latin typeface="Arial"/>
                  <a:cs typeface="Arial"/>
                </a:rPr>
                <a:t>Upscaling active graphene probes is crucial to capture large-scale spontaneous cortical dynamics with desired resolution.</a:t>
              </a:r>
            </a:p>
            <a:p>
              <a:pPr marL="342900" indent="-342900" defTabSz="2952750">
                <a:buFont typeface="Arial"/>
                <a:buChar char="•"/>
              </a:pPr>
              <a:r>
                <a:rPr lang="en-GB" sz="2400" dirty="0">
                  <a:latin typeface="Arial"/>
                  <a:cs typeface="Arial"/>
                </a:rPr>
                <a:t>Electrophysiological recordings were performed in combination with high-precision motion capture for the classification of brain. </a:t>
              </a:r>
              <a:endParaRPr lang="en-GB"/>
            </a:p>
          </p:txBody>
        </p:sp>
      </p:grpSp>
      <p:pic>
        <p:nvPicPr>
          <p:cNvPr id="2067" name="Grafik 2067">
            <a:extLst>
              <a:ext uri="{FF2B5EF4-FFF2-40B4-BE49-F238E27FC236}">
                <a16:creationId xmlns:a16="http://schemas.microsoft.com/office/drawing/2014/main" id="{A473FC39-2531-A5DA-28EC-D7C090C6E5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662084" y="337965"/>
            <a:ext cx="2619050" cy="2607179"/>
          </a:xfrm>
          <a:prstGeom prst="rect">
            <a:avLst/>
          </a:prstGeom>
        </p:spPr>
      </p:pic>
      <p:pic>
        <p:nvPicPr>
          <p:cNvPr id="2068" name="Grafik 2068" descr="Ein Bild, das Musik, Vektorgrafiken enthält.&#10;&#10;Beschreibung automatisch generiert.">
            <a:extLst>
              <a:ext uri="{FF2B5EF4-FFF2-40B4-BE49-F238E27FC236}">
                <a16:creationId xmlns:a16="http://schemas.microsoft.com/office/drawing/2014/main" id="{06ECC8C9-A14F-6779-9E4B-E25AED15DA3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583459" y="40059006"/>
            <a:ext cx="1447527" cy="2162175"/>
          </a:xfrm>
          <a:prstGeom prst="rect">
            <a:avLst/>
          </a:prstGeom>
        </p:spPr>
      </p:pic>
      <p:pic>
        <p:nvPicPr>
          <p:cNvPr id="2070" name="Grafik 2070">
            <a:extLst>
              <a:ext uri="{FF2B5EF4-FFF2-40B4-BE49-F238E27FC236}">
                <a16:creationId xmlns:a16="http://schemas.microsoft.com/office/drawing/2014/main" id="{49FB4C32-C8E5-229C-999A-2039D2DF73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71326" y="41569231"/>
            <a:ext cx="1579092" cy="109619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06ED234-52B4-ECD1-9BE0-942E3B253A62}"/>
              </a:ext>
            </a:extLst>
          </p:cNvPr>
          <p:cNvGrpSpPr/>
          <p:nvPr/>
        </p:nvGrpSpPr>
        <p:grpSpPr>
          <a:xfrm>
            <a:off x="19385731" y="5116499"/>
            <a:ext cx="10284667" cy="9126808"/>
            <a:chOff x="19128305" y="5436154"/>
            <a:chExt cx="10590024" cy="9126808"/>
          </a:xfrm>
        </p:grpSpPr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555E920A-69D2-2A4B-93F6-C8C89893A3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10634" y="5436154"/>
              <a:ext cx="10507695" cy="912680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t"/>
            <a:lstStyle/>
            <a:p>
              <a:pPr marL="643890" indent="-643890" algn="ctr" defTabSz="4174007" eaLnBrk="0" hangingPunct="0">
                <a:lnSpc>
                  <a:spcPct val="105000"/>
                </a:lnSpc>
                <a:spcBef>
                  <a:spcPts val="6220"/>
                </a:spcBef>
                <a:spcAft>
                  <a:spcPts val="0"/>
                </a:spcAft>
                <a:buClr>
                  <a:schemeClr val="tx2"/>
                </a:buClr>
                <a:defRPr/>
              </a:pPr>
              <a:r>
                <a:rPr lang="en-GB" sz="4400" b="1" kern="0" dirty="0">
                  <a:solidFill>
                    <a:schemeClr val="tx2"/>
                  </a:solidFill>
                  <a:latin typeface="Arial"/>
                  <a:cs typeface="Arial"/>
                </a:rPr>
                <a:t>Behaviour and state segmentation</a:t>
              </a:r>
              <a:endParaRPr lang="de-DE" sz="4400">
                <a:solidFill>
                  <a:schemeClr val="tx2"/>
                </a:solidFill>
                <a:latin typeface="Arial"/>
                <a:cs typeface="Arial"/>
              </a:endParaRPr>
            </a:p>
            <a:p>
              <a:pPr marL="644055" indent="-644055" defTabSz="4174007">
                <a:lnSpc>
                  <a:spcPct val="125000"/>
                </a:lnSpc>
                <a:spcBef>
                  <a:spcPts val="2544"/>
                </a:spcBef>
                <a:buClr>
                  <a:schemeClr val="tx2"/>
                </a:buClr>
                <a:defRPr/>
              </a:pPr>
              <a:endParaRPr lang="en-GB" sz="3675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644055" indent="-644055" defTabSz="4174007">
                <a:lnSpc>
                  <a:spcPct val="125000"/>
                </a:lnSpc>
                <a:spcBef>
                  <a:spcPts val="2544"/>
                </a:spcBef>
                <a:buClr>
                  <a:schemeClr val="tx2"/>
                </a:buClr>
                <a:defRPr/>
              </a:pPr>
              <a:endParaRPr lang="en-GB" sz="3675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644055" indent="-644055" defTabSz="4174007">
                <a:lnSpc>
                  <a:spcPct val="125000"/>
                </a:lnSpc>
                <a:spcBef>
                  <a:spcPts val="2544"/>
                </a:spcBef>
                <a:buClr>
                  <a:schemeClr val="tx2"/>
                </a:buClr>
                <a:defRPr/>
              </a:pPr>
              <a:endParaRPr lang="en-GB" sz="3675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644055" indent="-644055" defTabSz="4174007">
                <a:lnSpc>
                  <a:spcPct val="125000"/>
                </a:lnSpc>
                <a:spcBef>
                  <a:spcPts val="2544"/>
                </a:spcBef>
                <a:buClr>
                  <a:schemeClr val="tx2"/>
                </a:buClr>
                <a:defRPr/>
              </a:pPr>
              <a:endParaRPr lang="en-GB" sz="3675" b="1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/>
              <a:r>
                <a:rPr lang="en-GB" sz="5796" b="1" dirty="0">
                  <a:solidFill>
                    <a:srgbClr val="024AB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</a:p>
            <a:p>
              <a:pPr marL="644055" indent="-644055" defTabSz="4174007">
                <a:lnSpc>
                  <a:spcPct val="105000"/>
                </a:lnSpc>
                <a:spcBef>
                  <a:spcPct val="90000"/>
                </a:spcBef>
                <a:defRPr/>
              </a:pPr>
              <a:endParaRPr lang="en-GB" sz="3675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644055" indent="-644055" defTabSz="4174007">
                <a:lnSpc>
                  <a:spcPct val="125000"/>
                </a:lnSpc>
                <a:spcBef>
                  <a:spcPct val="60000"/>
                </a:spcBef>
                <a:buClr>
                  <a:schemeClr val="tx2"/>
                </a:buClr>
                <a:buFontTx/>
                <a:buChar char="•"/>
                <a:defRPr/>
              </a:pPr>
              <a:endParaRPr lang="en-GB" sz="3675" kern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5C1AAF6-B2FF-6D4F-A7B0-B905B72CA8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08" t="41497" r="43947" b="24060"/>
            <a:stretch/>
          </p:blipFill>
          <p:spPr>
            <a:xfrm>
              <a:off x="19128305" y="9477776"/>
              <a:ext cx="4548915" cy="3782474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0DF03AB-FE56-ED4F-A023-6F85A76DE7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54" b="24060"/>
            <a:stretch/>
          </p:blipFill>
          <p:spPr>
            <a:xfrm>
              <a:off x="23814897" y="5706675"/>
              <a:ext cx="5689120" cy="7097599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EAFF89D-056F-C04D-AB87-F9380CDD0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497" r="73111" b="24060"/>
            <a:stretch/>
          </p:blipFill>
          <p:spPr>
            <a:xfrm>
              <a:off x="19398571" y="6237066"/>
              <a:ext cx="4072952" cy="3758451"/>
            </a:xfrm>
            <a:prstGeom prst="rect">
              <a:avLst/>
            </a:prstGeom>
          </p:spPr>
        </p:pic>
        <p:sp>
          <p:nvSpPr>
            <p:cNvPr id="2058" name="Textfeld 2057">
              <a:extLst>
                <a:ext uri="{FF2B5EF4-FFF2-40B4-BE49-F238E27FC236}">
                  <a16:creationId xmlns:a16="http://schemas.microsoft.com/office/drawing/2014/main" id="{9D7B78AA-5AD4-CB6F-2491-9B9697ADF524}"/>
                </a:ext>
              </a:extLst>
            </p:cNvPr>
            <p:cNvSpPr txBox="1"/>
            <p:nvPr/>
          </p:nvSpPr>
          <p:spPr bwMode="auto">
            <a:xfrm>
              <a:off x="19326061" y="12946692"/>
              <a:ext cx="10019345" cy="1526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 defTabSz="2952750" eaLnBrk="0" hangingPunct="0">
                <a:lnSpc>
                  <a:spcPct val="105000"/>
                </a:lnSpc>
                <a:spcBef>
                  <a:spcPts val="4400"/>
                </a:spcBef>
                <a:spcAft>
                  <a:spcPts val="0"/>
                </a:spcAft>
                <a:buClr>
                  <a:schemeClr val="tx2"/>
                </a:buClr>
                <a:buFont typeface="Arial"/>
                <a:buChar char="•"/>
              </a:pPr>
              <a:r>
                <a:rPr lang="en-GB" sz="2400" dirty="0">
                  <a:latin typeface="Arial"/>
                  <a:cs typeface="Arial"/>
                </a:rPr>
                <a:t>Brain state segmentation based on spectral power across all channels of the active probe array. It, thus, includes region-specific features for more accurate and robust classification. Classification was performed on principal components. </a:t>
              </a:r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5FDE1C4-7800-AD3B-D719-5B05E67F084E}"/>
              </a:ext>
            </a:extLst>
          </p:cNvPr>
          <p:cNvGrpSpPr/>
          <p:nvPr/>
        </p:nvGrpSpPr>
        <p:grpSpPr>
          <a:xfrm>
            <a:off x="14295348" y="14985495"/>
            <a:ext cx="14707713" cy="5953983"/>
            <a:chOff x="12411616" y="17564901"/>
            <a:chExt cx="14707713" cy="595398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36C126-D250-6246-B049-B6C8D28DCA38}"/>
                </a:ext>
              </a:extLst>
            </p:cNvPr>
            <p:cNvSpPr txBox="1"/>
            <p:nvPr/>
          </p:nvSpPr>
          <p:spPr bwMode="auto">
            <a:xfrm>
              <a:off x="12411616" y="17564901"/>
              <a:ext cx="7073064" cy="506850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rtlCol="0" anchor="b">
              <a:spAutoFit/>
            </a:bodyPr>
            <a:lstStyle/>
            <a:p>
              <a:pPr marL="455295" indent="-455295" algn="ctr" defTabSz="2952750" eaLnBrk="0" hangingPunct="0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tx2"/>
                </a:buClr>
              </a:pPr>
              <a:r>
                <a:rPr lang="en-US" sz="2800" b="1" kern="0" err="1">
                  <a:solidFill>
                    <a:schemeClr val="tx2"/>
                  </a:solidFill>
                  <a:latin typeface="Arial"/>
                  <a:cs typeface="Arial"/>
                </a:rPr>
                <a:t>Spatio</a:t>
              </a:r>
              <a:r>
                <a:rPr lang="en-US" sz="2800" b="1" kern="0" dirty="0">
                  <a:solidFill>
                    <a:schemeClr val="tx2"/>
                  </a:solidFill>
                  <a:latin typeface="Arial"/>
                  <a:cs typeface="Arial"/>
                </a:rPr>
                <a:t>-temporal statistics of wave</a:t>
              </a:r>
              <a:endParaRPr lang="de-DE" sz="1800" b="1">
                <a:solidFill>
                  <a:schemeClr val="tx2"/>
                </a:solidFill>
                <a:latin typeface="Arial"/>
                <a:cs typeface="Arial"/>
              </a:endParaRPr>
            </a:p>
            <a:p>
              <a:pPr marL="455295" indent="-455295" algn="ctr" defTabSz="2952750" eaLnBrk="0" hangingPunct="0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tx2"/>
                </a:buClr>
              </a:pPr>
              <a:r>
                <a:rPr lang="en-US" sz="2800" b="1" kern="0" dirty="0">
                  <a:solidFill>
                    <a:schemeClr val="tx2"/>
                  </a:solidFill>
                  <a:latin typeface="Arial"/>
                  <a:cs typeface="Arial"/>
                </a:rPr>
                <a:t>propagation scales with frequency</a:t>
              </a:r>
              <a:endParaRPr lang="en-US" sz="2800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5295" indent="-455295" algn="ctr" defTabSz="2952750" eaLnBrk="0" hangingPunct="0">
                <a:lnSpc>
                  <a:spcPct val="105000"/>
                </a:lnSpc>
                <a:spcBef>
                  <a:spcPts val="4400"/>
                </a:spcBef>
                <a:spcAft>
                  <a:spcPts val="0"/>
                </a:spcAft>
                <a:buClr>
                  <a:schemeClr val="tx2"/>
                </a:buClr>
              </a:pPr>
              <a:endParaRPr lang="en-US" sz="2800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5295" indent="-455295" algn="ctr" defTabSz="2952750">
                <a:lnSpc>
                  <a:spcPct val="105000"/>
                </a:lnSpc>
                <a:spcBef>
                  <a:spcPts val="4400"/>
                </a:spcBef>
                <a:spcAft>
                  <a:spcPts val="0"/>
                </a:spcAft>
              </a:pPr>
              <a:endParaRPr lang="en-US" sz="2800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5295" indent="-455295" algn="ctr" defTabSz="2952750">
                <a:lnSpc>
                  <a:spcPct val="105000"/>
                </a:lnSpc>
                <a:spcBef>
                  <a:spcPts val="4400"/>
                </a:spcBef>
                <a:spcAft>
                  <a:spcPts val="0"/>
                </a:spcAft>
              </a:pPr>
              <a:endParaRPr lang="en-US" sz="2800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5295" indent="-455295" algn="ctr" defTabSz="2952750">
                <a:lnSpc>
                  <a:spcPct val="105000"/>
                </a:lnSpc>
                <a:spcBef>
                  <a:spcPts val="4400"/>
                </a:spcBef>
                <a:spcAft>
                  <a:spcPts val="0"/>
                </a:spcAft>
              </a:pPr>
              <a:endParaRPr lang="en-US" sz="2800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4215BE0-0029-6F43-978B-D9220DA1E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7682" y="18788658"/>
              <a:ext cx="3238791" cy="230352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DF13FA9-5B5D-4E4E-86C4-C6AAB2386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7654" y="21088750"/>
              <a:ext cx="3241829" cy="230557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88A18DB-81CA-454E-BF9D-498E881B9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9630" y="18715101"/>
              <a:ext cx="3216374" cy="243160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FF71B8F-2B5E-114A-BAFA-1F5D1C6F5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6047" y="21096603"/>
              <a:ext cx="3203610" cy="2422281"/>
            </a:xfrm>
            <a:prstGeom prst="rect">
              <a:avLst/>
            </a:prstGeom>
          </p:spPr>
        </p:pic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1401AAA4-F30B-A08C-6C6B-8A2DEDF6D038}"/>
                </a:ext>
              </a:extLst>
            </p:cNvPr>
            <p:cNvSpPr txBox="1"/>
            <p:nvPr/>
          </p:nvSpPr>
          <p:spPr bwMode="auto">
            <a:xfrm>
              <a:off x="20516232" y="21221171"/>
              <a:ext cx="6241530" cy="1528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 defTabSz="2952750" eaLnBrk="0" hangingPunct="0">
                <a:lnSpc>
                  <a:spcPct val="105000"/>
                </a:lnSpc>
                <a:spcBef>
                  <a:spcPts val="2000"/>
                </a:spcBef>
                <a:spcAft>
                  <a:spcPts val="0"/>
                </a:spcAft>
                <a:buClr>
                  <a:schemeClr val="tx2"/>
                </a:buClr>
                <a:buFont typeface="Arial"/>
                <a:buChar char="•"/>
              </a:pPr>
              <a:r>
                <a:rPr lang="en-GB" sz="2000" dirty="0">
                  <a:latin typeface="Arial"/>
                  <a:cs typeface="Arial"/>
                </a:rPr>
                <a:t>Similar </a:t>
              </a:r>
              <a:r>
                <a:rPr lang="en-GB" sz="2000" err="1">
                  <a:latin typeface="Arial"/>
                  <a:cs typeface="Arial"/>
                </a:rPr>
                <a:t>spatio</a:t>
              </a:r>
              <a:r>
                <a:rPr lang="en-GB" sz="2000" dirty="0">
                  <a:latin typeface="Arial"/>
                  <a:cs typeface="Arial"/>
                </a:rPr>
                <a:t>-temporal relationships are observed across events of various spectral bands. </a:t>
              </a:r>
              <a:endParaRPr lang="en-US" sz="2000">
                <a:cs typeface="Arial"/>
              </a:endParaRPr>
            </a:p>
            <a:p>
              <a:pPr marL="342900" indent="-342900" defTabSz="2952750">
                <a:lnSpc>
                  <a:spcPct val="105000"/>
                </a:lnSpc>
                <a:spcBef>
                  <a:spcPts val="2000"/>
                </a:spcBef>
                <a:spcAft>
                  <a:spcPts val="0"/>
                </a:spcAft>
                <a:buClr>
                  <a:schemeClr val="tx2"/>
                </a:buClr>
                <a:buFont typeface="Arial"/>
                <a:buChar char="•"/>
              </a:pPr>
              <a:r>
                <a:rPr lang="en-GB" sz="2000" dirty="0">
                  <a:latin typeface="Arial"/>
                  <a:cs typeface="Arial"/>
                </a:rPr>
                <a:t>Events of higher frequency travel faster and further than those of lower frequency.  </a:t>
              </a:r>
              <a:endParaRPr lang="en-US" sz="2000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987BD0C-6B34-6CDF-0811-B5C95B6B5199}"/>
                </a:ext>
              </a:extLst>
            </p:cNvPr>
            <p:cNvGrpSpPr/>
            <p:nvPr/>
          </p:nvGrpSpPr>
          <p:grpSpPr>
            <a:xfrm>
              <a:off x="19873757" y="17655595"/>
              <a:ext cx="7245572" cy="3471143"/>
              <a:chOff x="12170497" y="21815186"/>
              <a:chExt cx="7245572" cy="347114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9ADA96-B56B-CC44-BB31-2E2C64CB0FCC}"/>
                  </a:ext>
                </a:extLst>
              </p:cNvPr>
              <p:cNvSpPr txBox="1"/>
              <p:nvPr/>
            </p:nvSpPr>
            <p:spPr bwMode="auto">
              <a:xfrm>
                <a:off x="12170497" y="21815186"/>
                <a:ext cx="7245572" cy="347114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lIns="0" tIns="0" rIns="0" bIns="0" rtlCol="0" anchor="t">
                <a:spAutoFit/>
              </a:bodyPr>
              <a:lstStyle/>
              <a:p>
                <a:pPr marL="455295" indent="-455295" algn="ctr" defTabSz="2952750">
                  <a:lnSpc>
                    <a:spcPct val="105000"/>
                  </a:lnSpc>
                  <a:spcBef>
                    <a:spcPts val="4400"/>
                  </a:spcBef>
                  <a:spcAft>
                    <a:spcPts val="0"/>
                  </a:spcAft>
                </a:pPr>
                <a:r>
                  <a:rPr lang="en-US" sz="2800" b="1" kern="0" dirty="0">
                    <a:solidFill>
                      <a:schemeClr val="tx2"/>
                    </a:solidFill>
                    <a:latin typeface="Arial"/>
                    <a:cs typeface="Arial"/>
                  </a:rPr>
                  <a:t>Spirals in single cycles of sleep spindles</a:t>
                </a:r>
              </a:p>
              <a:p>
                <a:pPr marL="455295" indent="-455295" algn="ctr" defTabSz="2952750">
                  <a:lnSpc>
                    <a:spcPct val="105000"/>
                  </a:lnSpc>
                  <a:spcBef>
                    <a:spcPts val="4400"/>
                  </a:spcBef>
                  <a:spcAft>
                    <a:spcPts val="0"/>
                  </a:spcAft>
                </a:pPr>
                <a:endParaRPr lang="en-US" sz="2800" b="1" kern="0" dirty="0">
                  <a:solidFill>
                    <a:schemeClr val="tx2"/>
                  </a:solidFill>
                  <a:latin typeface="Arial"/>
                  <a:cs typeface="Arial"/>
                </a:endParaRPr>
              </a:p>
              <a:p>
                <a:pPr marL="455295" indent="-455295" algn="ctr" defTabSz="2952750">
                  <a:lnSpc>
                    <a:spcPct val="105000"/>
                  </a:lnSpc>
                  <a:spcBef>
                    <a:spcPts val="4400"/>
                  </a:spcBef>
                  <a:spcAft>
                    <a:spcPts val="0"/>
                  </a:spcAft>
                </a:pPr>
                <a:endParaRPr lang="en-US" sz="2800" b="1" kern="0" dirty="0">
                  <a:solidFill>
                    <a:schemeClr val="tx2"/>
                  </a:solidFill>
                  <a:latin typeface="Arial"/>
                  <a:cs typeface="Arial"/>
                </a:endParaRPr>
              </a:p>
              <a:p>
                <a:pPr marL="455295" indent="-455295" algn="ctr" defTabSz="2952750">
                  <a:lnSpc>
                    <a:spcPct val="105000"/>
                  </a:lnSpc>
                  <a:spcBef>
                    <a:spcPts val="4400"/>
                  </a:spcBef>
                  <a:spcAft>
                    <a:spcPts val="0"/>
                  </a:spcAft>
                </a:pPr>
                <a:endParaRPr lang="en-US" sz="2800" b="1" kern="0" dirty="0">
                  <a:solidFill>
                    <a:schemeClr val="tx2"/>
                  </a:solidFill>
                  <a:latin typeface="Arial"/>
                  <a:cs typeface="Arial"/>
                </a:endParaRP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29C9763B-6184-B344-82A2-9FE7F27C5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256322" y="22312364"/>
                <a:ext cx="2204068" cy="164627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8E262A99-5A33-EB46-A3DC-AFD526ADC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966119" y="22310918"/>
                <a:ext cx="2176601" cy="1711646"/>
              </a:xfrm>
              <a:prstGeom prst="rect">
                <a:avLst/>
              </a:prstGeom>
            </p:spPr>
          </p:pic>
          <p:sp>
            <p:nvSpPr>
              <p:cNvPr id="2071" name="Textfeld 2070">
                <a:extLst>
                  <a:ext uri="{FF2B5EF4-FFF2-40B4-BE49-F238E27FC236}">
                    <a16:creationId xmlns:a16="http://schemas.microsoft.com/office/drawing/2014/main" id="{36A3B313-776A-0A13-E6FD-7ECD1A2BD926}"/>
                  </a:ext>
                </a:extLst>
              </p:cNvPr>
              <p:cNvSpPr txBox="1"/>
              <p:nvPr/>
            </p:nvSpPr>
            <p:spPr bwMode="auto">
              <a:xfrm>
                <a:off x="12461345" y="24072732"/>
                <a:ext cx="6243166" cy="947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798195" indent="-342900" defTabSz="2952750" eaLnBrk="0" hangingPunct="0">
                  <a:lnSpc>
                    <a:spcPct val="105000"/>
                  </a:lnSpc>
                  <a:spcBef>
                    <a:spcPts val="4400"/>
                  </a:spcBef>
                  <a:spcAft>
                    <a:spcPts val="0"/>
                  </a:spcAft>
                  <a:buClr>
                    <a:schemeClr val="tx2"/>
                  </a:buClr>
                  <a:buFont typeface="Arial"/>
                  <a:buChar char="•"/>
                </a:pPr>
                <a:r>
                  <a:rPr lang="en-GB" sz="2000" dirty="0">
                    <a:solidFill>
                      <a:srgbClr val="000000"/>
                    </a:solidFill>
                    <a:latin typeface="Arial"/>
                    <a:cs typeface="Arial"/>
                  </a:rPr>
                  <a:t>Single-cycle sleep spindle phase map over time showing a 'pinwheel' structure of a wave that propagates in space in a rotatory manner.</a:t>
                </a:r>
                <a:endParaRPr lang="en-GB" sz="2000" dirty="0">
                  <a:latin typeface="Arial"/>
                  <a:cs typeface="Arial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FB1D115D-584A-B24F-A26A-B46C6334D3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679842" y="22253385"/>
                <a:ext cx="2186802" cy="1746775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35270819-43C7-2246-9DAF-99AB5734F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7351426" y="22318729"/>
                <a:ext cx="2059549" cy="1658981"/>
              </a:xfrm>
              <a:prstGeom prst="rect">
                <a:avLst/>
              </a:prstGeom>
            </p:spPr>
          </p:pic>
        </p:grpSp>
      </p:grpSp>
      <p:pic>
        <p:nvPicPr>
          <p:cNvPr id="2072" name="Grafik 2072">
            <a:extLst>
              <a:ext uri="{FF2B5EF4-FFF2-40B4-BE49-F238E27FC236}">
                <a16:creationId xmlns:a16="http://schemas.microsoft.com/office/drawing/2014/main" id="{FCF5D79B-4062-70C5-2B95-4290ACA3892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flipH="1">
            <a:off x="23128249" y="2915285"/>
            <a:ext cx="2253031" cy="1986697"/>
          </a:xfrm>
          <a:prstGeom prst="rect">
            <a:avLst/>
          </a:prstGeom>
        </p:spPr>
      </p:pic>
      <p:pic>
        <p:nvPicPr>
          <p:cNvPr id="23" name="Graphic 45">
            <a:extLst>
              <a:ext uri="{FF2B5EF4-FFF2-40B4-BE49-F238E27FC236}">
                <a16:creationId xmlns:a16="http://schemas.microsoft.com/office/drawing/2014/main" id="{ED729B21-6E09-9001-D54D-43DB7812479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1775403" y="36530544"/>
            <a:ext cx="5636619" cy="4957757"/>
          </a:xfrm>
          <a:prstGeom prst="rect">
            <a:avLst/>
          </a:prstGeom>
        </p:spPr>
      </p:pic>
      <p:sp>
        <p:nvSpPr>
          <p:cNvPr id="46" name="Textfeld 34">
            <a:extLst>
              <a:ext uri="{FF2B5EF4-FFF2-40B4-BE49-F238E27FC236}">
                <a16:creationId xmlns:a16="http://schemas.microsoft.com/office/drawing/2014/main" id="{A39D574C-7EFA-0C9D-CD53-0920D69FF751}"/>
              </a:ext>
            </a:extLst>
          </p:cNvPr>
          <p:cNvSpPr txBox="1"/>
          <p:nvPr/>
        </p:nvSpPr>
        <p:spPr bwMode="auto">
          <a:xfrm>
            <a:off x="27253560" y="37175731"/>
            <a:ext cx="2757455" cy="159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Lower frequency oscillations are more eccentric and have wider topographic extent</a:t>
            </a:r>
          </a:p>
        </p:txBody>
      </p:sp>
      <p:pic>
        <p:nvPicPr>
          <p:cNvPr id="2081" name="Graphic 2081">
            <a:extLst>
              <a:ext uri="{FF2B5EF4-FFF2-40B4-BE49-F238E27FC236}">
                <a16:creationId xmlns:a16="http://schemas.microsoft.com/office/drawing/2014/main" id="{CC24A51F-9A25-CFED-5E32-8232A627976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3508237" y="33880310"/>
            <a:ext cx="3214219" cy="2463766"/>
          </a:xfrm>
          <a:prstGeom prst="rect">
            <a:avLst/>
          </a:prstGeom>
        </p:spPr>
      </p:pic>
      <p:pic>
        <p:nvPicPr>
          <p:cNvPr id="2076" name="Graphic 2097">
            <a:extLst>
              <a:ext uri="{FF2B5EF4-FFF2-40B4-BE49-F238E27FC236}">
                <a16:creationId xmlns:a16="http://schemas.microsoft.com/office/drawing/2014/main" id="{FFB2AD34-7B46-EBE7-2A01-6BE67950C62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6581342" y="33857884"/>
            <a:ext cx="3034784" cy="2486199"/>
          </a:xfrm>
          <a:prstGeom prst="rect">
            <a:avLst/>
          </a:prstGeom>
        </p:spPr>
      </p:pic>
      <p:pic>
        <p:nvPicPr>
          <p:cNvPr id="2048" name="Picture 2047">
            <a:extLst>
              <a:ext uri="{FF2B5EF4-FFF2-40B4-BE49-F238E27FC236}">
                <a16:creationId xmlns:a16="http://schemas.microsoft.com/office/drawing/2014/main" id="{CFC65784-8B64-B56A-9871-1DBD45B1F19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8257718" y="37138878"/>
            <a:ext cx="3214285" cy="1928552"/>
          </a:xfrm>
          <a:prstGeom prst="rect">
            <a:avLst/>
          </a:prstGeom>
        </p:spPr>
      </p:pic>
      <p:pic>
        <p:nvPicPr>
          <p:cNvPr id="2057" name="Picture 2056">
            <a:extLst>
              <a:ext uri="{FF2B5EF4-FFF2-40B4-BE49-F238E27FC236}">
                <a16:creationId xmlns:a16="http://schemas.microsoft.com/office/drawing/2014/main" id="{CE6E9C22-C360-9FB5-E6B5-254F34200D1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8260616" y="39525334"/>
            <a:ext cx="3214285" cy="1883628"/>
          </a:xfrm>
          <a:prstGeom prst="rect">
            <a:avLst/>
          </a:prstGeom>
        </p:spPr>
      </p:pic>
      <p:sp>
        <p:nvSpPr>
          <p:cNvPr id="2069" name="Textfeld 2073">
            <a:extLst>
              <a:ext uri="{FF2B5EF4-FFF2-40B4-BE49-F238E27FC236}">
                <a16:creationId xmlns:a16="http://schemas.microsoft.com/office/drawing/2014/main" id="{132C9666-6B8F-9118-FEE2-AE7BF0C576C2}"/>
              </a:ext>
            </a:extLst>
          </p:cNvPr>
          <p:cNvSpPr txBox="1"/>
          <p:nvPr/>
        </p:nvSpPr>
        <p:spPr bwMode="auto">
          <a:xfrm>
            <a:off x="18390539" y="34210633"/>
            <a:ext cx="4768689" cy="203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5295" indent="-455295" algn="ctr" defTabSz="2952750" eaLnBrk="0" hangingPunct="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  <a:buClr>
                <a:schemeClr val="tx2"/>
              </a:buClr>
            </a:pPr>
            <a:r>
              <a:rPr lang="en-US" sz="3200" b="1" dirty="0">
                <a:solidFill>
                  <a:schemeClr val="tx2"/>
                </a:solidFill>
                <a:latin typeface="Arial"/>
                <a:cs typeface="Arial"/>
              </a:rPr>
              <a:t>Spectral and Topographic organization of Spindle Modes</a:t>
            </a:r>
          </a:p>
        </p:txBody>
      </p:sp>
      <p:pic>
        <p:nvPicPr>
          <p:cNvPr id="2084" name="Picture 2083" descr="A screenshot of a graph&#10;&#10;Description automatically generated">
            <a:extLst>
              <a:ext uri="{FF2B5EF4-FFF2-40B4-BE49-F238E27FC236}">
                <a16:creationId xmlns:a16="http://schemas.microsoft.com/office/drawing/2014/main" id="{0F9E78E5-211E-01C5-D125-19486AEE58E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875145" y="22720790"/>
            <a:ext cx="7169989" cy="3726042"/>
          </a:xfrm>
          <a:prstGeom prst="rect">
            <a:avLst/>
          </a:prstGeom>
        </p:spPr>
      </p:pic>
      <p:sp>
        <p:nvSpPr>
          <p:cNvPr id="2085" name="TextBox 2084">
            <a:extLst>
              <a:ext uri="{FF2B5EF4-FFF2-40B4-BE49-F238E27FC236}">
                <a16:creationId xmlns:a16="http://schemas.microsoft.com/office/drawing/2014/main" id="{5379036D-79A5-B1DB-72CC-4B44C9554ABB}"/>
              </a:ext>
            </a:extLst>
          </p:cNvPr>
          <p:cNvSpPr txBox="1"/>
          <p:nvPr/>
        </p:nvSpPr>
        <p:spPr bwMode="auto">
          <a:xfrm>
            <a:off x="9763914" y="21327292"/>
            <a:ext cx="7203257" cy="2473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2952750"/>
            <a:r>
              <a:rPr lang="en-US" sz="2800" kern="0" dirty="0">
                <a:solidFill>
                  <a:schemeClr val="tx2"/>
                </a:solidFill>
                <a:latin typeface="Rdg Vesta"/>
                <a:cs typeface="Arial"/>
              </a:rPr>
              <a:t>Alternative Spectra: Joint Probability of frequency proxy (Hz) and Amplitude of individual waves (independent of the IMF label)</a:t>
            </a:r>
            <a:endParaRPr lang="en-US" sz="2800" dirty="0">
              <a:solidFill>
                <a:schemeClr val="tx2"/>
              </a:solidFill>
            </a:endParaRPr>
          </a:p>
          <a:p>
            <a:pPr marL="455295" indent="-455295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endParaRPr lang="en-US" sz="4100" b="1" kern="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grpSp>
        <p:nvGrpSpPr>
          <p:cNvPr id="2093" name="Group 2092">
            <a:extLst>
              <a:ext uri="{FF2B5EF4-FFF2-40B4-BE49-F238E27FC236}">
                <a16:creationId xmlns:a16="http://schemas.microsoft.com/office/drawing/2014/main" id="{69327628-C694-1978-B86E-EE190BDF3B90}"/>
              </a:ext>
            </a:extLst>
          </p:cNvPr>
          <p:cNvGrpSpPr/>
          <p:nvPr/>
        </p:nvGrpSpPr>
        <p:grpSpPr>
          <a:xfrm>
            <a:off x="329513" y="31821130"/>
            <a:ext cx="9760427" cy="3852518"/>
            <a:chOff x="659111" y="27731822"/>
            <a:chExt cx="9713335" cy="4417584"/>
          </a:xfrm>
        </p:grpSpPr>
        <p:grpSp>
          <p:nvGrpSpPr>
            <p:cNvPr id="2090" name="Group 2089">
              <a:extLst>
                <a:ext uri="{FF2B5EF4-FFF2-40B4-BE49-F238E27FC236}">
                  <a16:creationId xmlns:a16="http://schemas.microsoft.com/office/drawing/2014/main" id="{D7257C24-53C2-A998-BF64-8CC7E0BFFB8F}"/>
                </a:ext>
              </a:extLst>
            </p:cNvPr>
            <p:cNvGrpSpPr/>
            <p:nvPr/>
          </p:nvGrpSpPr>
          <p:grpSpPr>
            <a:xfrm>
              <a:off x="660797" y="27731822"/>
              <a:ext cx="9711649" cy="2240010"/>
              <a:chOff x="7723245" y="32769395"/>
              <a:chExt cx="9711649" cy="2240010"/>
            </a:xfrm>
          </p:grpSpPr>
          <p:pic>
            <p:nvPicPr>
              <p:cNvPr id="2086" name="Picture 2085" descr="A screen shot of a graph&#10;&#10;Description automatically generated">
                <a:extLst>
                  <a:ext uri="{FF2B5EF4-FFF2-40B4-BE49-F238E27FC236}">
                    <a16:creationId xmlns:a16="http://schemas.microsoft.com/office/drawing/2014/main" id="{9F699E4D-F8FB-7643-32A7-714224EC7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23245" y="32769395"/>
                <a:ext cx="2190884" cy="2114550"/>
              </a:xfrm>
              <a:prstGeom prst="rect">
                <a:avLst/>
              </a:prstGeom>
            </p:spPr>
          </p:pic>
          <p:pic>
            <p:nvPicPr>
              <p:cNvPr id="2087" name="Picture 2086" descr="A screen shot of a graph&#10;&#10;Description automatically generated">
                <a:extLst>
                  <a:ext uri="{FF2B5EF4-FFF2-40B4-BE49-F238E27FC236}">
                    <a16:creationId xmlns:a16="http://schemas.microsoft.com/office/drawing/2014/main" id="{264FF3AC-A306-454E-8C69-BB42DDA9C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126111" y="32771030"/>
                <a:ext cx="2314716" cy="2238375"/>
              </a:xfrm>
              <a:prstGeom prst="rect">
                <a:avLst/>
              </a:prstGeom>
            </p:spPr>
          </p:pic>
          <p:pic>
            <p:nvPicPr>
              <p:cNvPr id="2088" name="Picture 2087" descr="A chart of different colors&#10;&#10;Description automatically generated">
                <a:extLst>
                  <a:ext uri="{FF2B5EF4-FFF2-40B4-BE49-F238E27FC236}">
                    <a16:creationId xmlns:a16="http://schemas.microsoft.com/office/drawing/2014/main" id="{5520B2AE-F2CC-AAA3-A679-B5D01857C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576061" y="32819745"/>
                <a:ext cx="2419498" cy="2171700"/>
              </a:xfrm>
              <a:prstGeom prst="rect">
                <a:avLst/>
              </a:prstGeom>
            </p:spPr>
          </p:pic>
          <p:pic>
            <p:nvPicPr>
              <p:cNvPr id="2089" name="Picture 2088" descr="A chart of different colors&#10;&#10;Description automatically generated">
                <a:extLst>
                  <a:ext uri="{FF2B5EF4-FFF2-40B4-BE49-F238E27FC236}">
                    <a16:creationId xmlns:a16="http://schemas.microsoft.com/office/drawing/2014/main" id="{F294C657-A7C9-B76B-F824-AFFF6CDF13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5120178" y="32821379"/>
                <a:ext cx="2314716" cy="2143125"/>
              </a:xfrm>
              <a:prstGeom prst="rect">
                <a:avLst/>
              </a:prstGeom>
            </p:spPr>
          </p:pic>
        </p:grpSp>
        <p:sp>
          <p:nvSpPr>
            <p:cNvPr id="2091" name="TextBox 2090">
              <a:extLst>
                <a:ext uri="{FF2B5EF4-FFF2-40B4-BE49-F238E27FC236}">
                  <a16:creationId xmlns:a16="http://schemas.microsoft.com/office/drawing/2014/main" id="{F3C0A7C4-712A-695A-8E55-2BDC9D0D051F}"/>
                </a:ext>
              </a:extLst>
            </p:cNvPr>
            <p:cNvSpPr txBox="1"/>
            <p:nvPr/>
          </p:nvSpPr>
          <p:spPr bwMode="auto">
            <a:xfrm>
              <a:off x="659111" y="30178354"/>
              <a:ext cx="9650900" cy="19710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2952750"/>
              <a:r>
                <a:rPr lang="en-US" sz="1800" kern="0">
                  <a:solidFill>
                    <a:srgbClr val="000000"/>
                  </a:solidFill>
                  <a:latin typeface="Rdg Vesta"/>
                  <a:cs typeface="Arial" panose="020B0604020202020204" pitchFamily="34" charset="0"/>
                </a:rPr>
                <a:t>Pairwise feature comparisons of accumulated wave events; Basic characteristics and relationships</a:t>
              </a:r>
              <a:endParaRPr lang="en-US"/>
            </a:p>
            <a:p>
              <a:pPr defTabSz="2952750"/>
              <a:r>
                <a:rPr lang="en-US" sz="1800" kern="0" dirty="0">
                  <a:solidFill>
                    <a:srgbClr val="000000"/>
                  </a:solidFill>
                  <a:latin typeface="Rdg Vesta"/>
                  <a:cs typeface="Arial"/>
                </a:rPr>
                <a:t>Joint probabilities are uniform transformed to visualize the relationships better as heavily biased by differences in event numbers in different bins (i.e. 1/f adjacent relationship)  </a:t>
              </a:r>
              <a:endParaRPr lang="en-US"/>
            </a:p>
            <a:p>
              <a:pPr marL="455295" indent="-455295" defTabSz="2952750">
                <a:lnSpc>
                  <a:spcPct val="105000"/>
                </a:lnSpc>
                <a:spcBef>
                  <a:spcPts val="4400"/>
                </a:spcBef>
                <a:spcAft>
                  <a:spcPts val="0"/>
                </a:spcAft>
              </a:pPr>
              <a:br>
                <a:rPr lang="en-US" dirty="0"/>
              </a:br>
              <a:endParaRPr lang="en-US" dirty="0"/>
            </a:p>
          </p:txBody>
        </p:sp>
      </p:grpSp>
      <p:pic>
        <p:nvPicPr>
          <p:cNvPr id="2092" name="Picture 2091" descr="A comparison of a graph&#10;&#10;Description automatically generated">
            <a:extLst>
              <a:ext uri="{FF2B5EF4-FFF2-40B4-BE49-F238E27FC236}">
                <a16:creationId xmlns:a16="http://schemas.microsoft.com/office/drawing/2014/main" id="{BB8EACDF-E5B8-8052-91C2-4F7B5A6B8E3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372529" y="31374372"/>
            <a:ext cx="6894262" cy="3016165"/>
          </a:xfrm>
          <a:prstGeom prst="rect">
            <a:avLst/>
          </a:prstGeom>
        </p:spPr>
      </p:pic>
      <p:sp>
        <p:nvSpPr>
          <p:cNvPr id="2094" name="TextBox 2093">
            <a:extLst>
              <a:ext uri="{FF2B5EF4-FFF2-40B4-BE49-F238E27FC236}">
                <a16:creationId xmlns:a16="http://schemas.microsoft.com/office/drawing/2014/main" id="{6C9CF478-B649-7BAE-A262-CEC0DF09A380}"/>
              </a:ext>
            </a:extLst>
          </p:cNvPr>
          <p:cNvSpPr txBox="1"/>
          <p:nvPr/>
        </p:nvSpPr>
        <p:spPr bwMode="auto">
          <a:xfrm>
            <a:off x="12226029" y="34480383"/>
            <a:ext cx="428429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952750"/>
            <a:r>
              <a:rPr lang="en-US" sz="1800" kern="0" dirty="0">
                <a:solidFill>
                  <a:srgbClr val="000000"/>
                </a:solidFill>
                <a:latin typeface="Rdg Vesta"/>
                <a:cs typeface="Arial"/>
              </a:rPr>
              <a:t>1/f distribution of IMF counts</a:t>
            </a:r>
            <a:endParaRPr lang="en-US" dirty="0"/>
          </a:p>
        </p:txBody>
      </p:sp>
      <p:grpSp>
        <p:nvGrpSpPr>
          <p:cNvPr id="2110" name="Group 2109">
            <a:extLst>
              <a:ext uri="{FF2B5EF4-FFF2-40B4-BE49-F238E27FC236}">
                <a16:creationId xmlns:a16="http://schemas.microsoft.com/office/drawing/2014/main" id="{5C277435-B1B6-2758-AD51-46EF0DD591AE}"/>
              </a:ext>
            </a:extLst>
          </p:cNvPr>
          <p:cNvGrpSpPr/>
          <p:nvPr/>
        </p:nvGrpSpPr>
        <p:grpSpPr>
          <a:xfrm>
            <a:off x="1105181" y="21925606"/>
            <a:ext cx="7685316" cy="4782548"/>
            <a:chOff x="163521" y="21925606"/>
            <a:chExt cx="7685316" cy="4782548"/>
          </a:xfrm>
        </p:grpSpPr>
        <p:pic>
          <p:nvPicPr>
            <p:cNvPr id="2095" name="Picture 2094" descr="A graph of a number of colored lines&#10;&#10;Description automatically generated">
              <a:extLst>
                <a:ext uri="{FF2B5EF4-FFF2-40B4-BE49-F238E27FC236}">
                  <a16:creationId xmlns:a16="http://schemas.microsoft.com/office/drawing/2014/main" id="{D8E15EB3-9E93-E9C5-5A83-E94B83C26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2859131" y="21925606"/>
              <a:ext cx="4989706" cy="4782548"/>
            </a:xfrm>
            <a:prstGeom prst="rect">
              <a:avLst/>
            </a:prstGeom>
          </p:spPr>
        </p:pic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E5FBA93D-4ED5-DFD0-B898-6F63DA25D2C8}"/>
                </a:ext>
              </a:extLst>
            </p:cNvPr>
            <p:cNvSpPr txBox="1"/>
            <p:nvPr/>
          </p:nvSpPr>
          <p:spPr bwMode="auto">
            <a:xfrm>
              <a:off x="163521" y="21992762"/>
              <a:ext cx="2496474" cy="2313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2952750" eaLnBrk="0" hangingPunct="0">
                <a:lnSpc>
                  <a:spcPct val="105000"/>
                </a:lnSpc>
                <a:spcBef>
                  <a:spcPts val="4400"/>
                </a:spcBef>
                <a:spcAft>
                  <a:spcPts val="0"/>
                </a:spcAft>
                <a:buClr>
                  <a:schemeClr val="tx2"/>
                </a:buClr>
              </a:pPr>
              <a:r>
                <a:rPr lang="en-US" sz="1800" dirty="0">
                  <a:latin typeface="Calibri"/>
                  <a:ea typeface="Calibri"/>
                  <a:cs typeface="Calibri"/>
                </a:rPr>
                <a:t>IMFs show continuously overlapping spectra and can, hence, capture non-stationary signal better without forcing them onto some basis function and limiting analysis to narrow spectral bands</a:t>
              </a:r>
              <a:endParaRPr lang="en-US" sz="1800"/>
            </a:p>
          </p:txBody>
        </p:sp>
      </p:grpSp>
      <p:grpSp>
        <p:nvGrpSpPr>
          <p:cNvPr id="2111" name="Group 2110">
            <a:extLst>
              <a:ext uri="{FF2B5EF4-FFF2-40B4-BE49-F238E27FC236}">
                <a16:creationId xmlns:a16="http://schemas.microsoft.com/office/drawing/2014/main" id="{034059F5-ED66-34A7-8BD5-75E17C9BFB6A}"/>
              </a:ext>
            </a:extLst>
          </p:cNvPr>
          <p:cNvGrpSpPr/>
          <p:nvPr/>
        </p:nvGrpSpPr>
        <p:grpSpPr>
          <a:xfrm>
            <a:off x="658302" y="26950527"/>
            <a:ext cx="7914289" cy="4642429"/>
            <a:chOff x="93306" y="26950527"/>
            <a:chExt cx="7914289" cy="4642429"/>
          </a:xfrm>
        </p:grpSpPr>
        <p:pic>
          <p:nvPicPr>
            <p:cNvPr id="2096" name="Picture 2095" descr="A graph with green and red lines&#10;&#10;Description automatically generated">
              <a:extLst>
                <a:ext uri="{FF2B5EF4-FFF2-40B4-BE49-F238E27FC236}">
                  <a16:creationId xmlns:a16="http://schemas.microsoft.com/office/drawing/2014/main" id="{57CCE8BF-3803-456C-092C-46C5F74A5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3152466" y="26950527"/>
              <a:ext cx="4855129" cy="4642429"/>
            </a:xfrm>
            <a:prstGeom prst="rect">
              <a:avLst/>
            </a:prstGeom>
          </p:spPr>
        </p:pic>
        <p:sp>
          <p:nvSpPr>
            <p:cNvPr id="2099" name="TextBox 2098">
              <a:extLst>
                <a:ext uri="{FF2B5EF4-FFF2-40B4-BE49-F238E27FC236}">
                  <a16:creationId xmlns:a16="http://schemas.microsoft.com/office/drawing/2014/main" id="{A30E8375-025D-B701-BA69-BE9C3D648834}"/>
                </a:ext>
              </a:extLst>
            </p:cNvPr>
            <p:cNvSpPr txBox="1"/>
            <p:nvPr/>
          </p:nvSpPr>
          <p:spPr bwMode="auto">
            <a:xfrm>
              <a:off x="93306" y="27097609"/>
              <a:ext cx="2989927" cy="26940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2952750" eaLnBrk="0" hangingPunct="0">
                <a:lnSpc>
                  <a:spcPct val="105000"/>
                </a:lnSpc>
                <a:spcBef>
                  <a:spcPts val="4400"/>
                </a:spcBef>
                <a:spcAft>
                  <a:spcPts val="0"/>
                </a:spcAft>
                <a:buClr>
                  <a:schemeClr val="tx2"/>
                </a:buClr>
              </a:pPr>
              <a:r>
                <a:rPr lang="en-US" sz="2800" dirty="0">
                  <a:latin typeface="Calibri"/>
                  <a:ea typeface="Calibri"/>
                  <a:cs typeface="Calibri"/>
                </a:rPr>
                <a:t>log of the spectrum proxy for one animal (DH3). Curve fitting revealed quadratic relationship</a:t>
              </a:r>
              <a:endParaRPr lang="en-US" sz="2800"/>
            </a:p>
          </p:txBody>
        </p:sp>
      </p:grpSp>
      <p:sp>
        <p:nvSpPr>
          <p:cNvPr id="2101" name="TextBox 2100">
            <a:extLst>
              <a:ext uri="{FF2B5EF4-FFF2-40B4-BE49-F238E27FC236}">
                <a16:creationId xmlns:a16="http://schemas.microsoft.com/office/drawing/2014/main" id="{4D39BC09-A67B-B962-9B4E-BB3ADF81CE5E}"/>
              </a:ext>
            </a:extLst>
          </p:cNvPr>
          <p:cNvSpPr txBox="1"/>
          <p:nvPr/>
        </p:nvSpPr>
        <p:spPr bwMode="auto">
          <a:xfrm>
            <a:off x="9212660" y="29919765"/>
            <a:ext cx="8168818" cy="954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2952750" eaLnBrk="0" hangingPunct="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  <a:buClr>
                <a:schemeClr val="tx2"/>
              </a:buClr>
            </a:pPr>
            <a:r>
              <a:rPr lang="en-US" sz="2000" dirty="0">
                <a:latin typeface="Calibri"/>
                <a:ea typeface="Calibri"/>
                <a:cs typeface="Calibri"/>
              </a:rPr>
              <a:t>Amplitude-Frequency Proxy Joint Probability (log transformed) as a type of spectrum estimation from wave events. Here, positive wave of DH3SL5 showing ‘spectral’/amplitude modes ~ 3-4 Hz, 13 Hz, 18-20 Hz and 40 Hz</a:t>
            </a:r>
            <a:endParaRPr lang="en-US" sz="2000"/>
          </a:p>
        </p:txBody>
      </p:sp>
      <p:pic>
        <p:nvPicPr>
          <p:cNvPr id="2104" name="Picture 2103">
            <a:extLst>
              <a:ext uri="{FF2B5EF4-FFF2-40B4-BE49-F238E27FC236}">
                <a16:creationId xmlns:a16="http://schemas.microsoft.com/office/drawing/2014/main" id="{CD4E8890-D4B8-B012-5E7B-531CA7B3736B}"/>
              </a:ext>
            </a:extLst>
          </p:cNvPr>
          <p:cNvPicPr>
            <a:picLocks noChangeAspect="1"/>
          </p:cNvPicPr>
          <p:nvPr/>
        </p:nvPicPr>
        <p:blipFill rotWithShape="1">
          <a:blip r:embed="rId46"/>
          <a:srcRect l="-971" r="1456"/>
          <a:stretch/>
        </p:blipFill>
        <p:spPr>
          <a:xfrm>
            <a:off x="9807652" y="26965646"/>
            <a:ext cx="7275775" cy="2372569"/>
          </a:xfrm>
          <a:prstGeom prst="rect">
            <a:avLst/>
          </a:prstGeom>
        </p:spPr>
      </p:pic>
      <p:pic>
        <p:nvPicPr>
          <p:cNvPr id="2108" name="Picture 2107">
            <a:extLst>
              <a:ext uri="{FF2B5EF4-FFF2-40B4-BE49-F238E27FC236}">
                <a16:creationId xmlns:a16="http://schemas.microsoft.com/office/drawing/2014/main" id="{B5C91A71-3A49-DBF3-45B5-0BEC8A678D8C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0614667" y="36983753"/>
            <a:ext cx="6322338" cy="5551387"/>
          </a:xfrm>
          <a:prstGeom prst="rect">
            <a:avLst/>
          </a:prstGeom>
        </p:spPr>
      </p:pic>
      <p:sp>
        <p:nvSpPr>
          <p:cNvPr id="2109" name="TextBox 2108">
            <a:extLst>
              <a:ext uri="{FF2B5EF4-FFF2-40B4-BE49-F238E27FC236}">
                <a16:creationId xmlns:a16="http://schemas.microsoft.com/office/drawing/2014/main" id="{EF1A4BDB-C3E0-0E40-C45C-3F8708F253B8}"/>
              </a:ext>
            </a:extLst>
          </p:cNvPr>
          <p:cNvSpPr txBox="1"/>
          <p:nvPr/>
        </p:nvSpPr>
        <p:spPr bwMode="auto">
          <a:xfrm>
            <a:off x="10375993" y="36581249"/>
            <a:ext cx="7203257" cy="42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5295" indent="-455295" defTabSz="2952750">
              <a:lnSpc>
                <a:spcPct val="105000"/>
              </a:lnSpc>
              <a:spcBef>
                <a:spcPts val="4400"/>
              </a:spcBef>
              <a:spcAft>
                <a:spcPts val="0"/>
              </a:spcAft>
            </a:pPr>
            <a:r>
              <a:rPr lang="en-US" sz="2800" b="1" kern="0" dirty="0">
                <a:solidFill>
                  <a:schemeClr val="tx2"/>
                </a:solidFill>
                <a:latin typeface="Arial"/>
                <a:cs typeface="Arial"/>
              </a:rPr>
              <a:t>Direction of propagation of Spindle Modes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800D5C-92DB-FB60-7713-47A96B894773}"/>
              </a:ext>
            </a:extLst>
          </p:cNvPr>
          <p:cNvGrpSpPr/>
          <p:nvPr/>
        </p:nvGrpSpPr>
        <p:grpSpPr>
          <a:xfrm>
            <a:off x="1177046" y="37157644"/>
            <a:ext cx="9168340" cy="5504520"/>
            <a:chOff x="1177046" y="36875163"/>
            <a:chExt cx="9168340" cy="5504520"/>
          </a:xfrm>
        </p:grpSpPr>
        <p:sp>
          <p:nvSpPr>
            <p:cNvPr id="14" name="TextBox 24">
              <a:extLst>
                <a:ext uri="{FF2B5EF4-FFF2-40B4-BE49-F238E27FC236}">
                  <a16:creationId xmlns:a16="http://schemas.microsoft.com/office/drawing/2014/main" id="{7348B6C5-2F6D-0E4A-84FA-D860D45E92B0}"/>
                </a:ext>
              </a:extLst>
            </p:cNvPr>
            <p:cNvSpPr txBox="1"/>
            <p:nvPr/>
          </p:nvSpPr>
          <p:spPr bwMode="auto">
            <a:xfrm>
              <a:off x="3754329" y="36875163"/>
              <a:ext cx="6023538" cy="5504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marL="455295" indent="-455295" algn="ctr" defTabSz="2952750" eaLnBrk="0" hangingPunct="0">
                <a:lnSpc>
                  <a:spcPct val="105000"/>
                </a:lnSpc>
                <a:spcBef>
                  <a:spcPts val="4400"/>
                </a:spcBef>
                <a:spcAft>
                  <a:spcPts val="0"/>
                </a:spcAft>
                <a:buClr>
                  <a:schemeClr val="tx2"/>
                </a:buClr>
              </a:pPr>
              <a:r>
                <a:rPr lang="en-US" sz="2800" b="1" kern="0" dirty="0">
                  <a:solidFill>
                    <a:schemeClr val="tx2"/>
                  </a:solidFill>
                  <a:latin typeface="Arial"/>
                  <a:cs typeface="Arial"/>
                </a:rPr>
                <a:t>Delta-band event spatial density </a:t>
              </a:r>
            </a:p>
            <a:p>
              <a:pPr marL="455295" indent="-455295" algn="ctr" defTabSz="2952750">
                <a:lnSpc>
                  <a:spcPct val="105000"/>
                </a:lnSpc>
                <a:spcBef>
                  <a:spcPts val="4400"/>
                </a:spcBef>
                <a:spcAft>
                  <a:spcPts val="0"/>
                </a:spcAft>
              </a:pPr>
              <a:endParaRPr lang="en-US" sz="2800" b="1" kern="0" dirty="0">
                <a:solidFill>
                  <a:schemeClr val="tx2"/>
                </a:solidFill>
                <a:latin typeface="Arial"/>
                <a:cs typeface="Arial"/>
              </a:endParaRPr>
            </a:p>
            <a:p>
              <a:pPr marL="455295" indent="-455295" algn="ctr" defTabSz="2952750">
                <a:lnSpc>
                  <a:spcPct val="105000"/>
                </a:lnSpc>
                <a:spcBef>
                  <a:spcPts val="4400"/>
                </a:spcBef>
                <a:spcAft>
                  <a:spcPts val="0"/>
                </a:spcAft>
              </a:pPr>
              <a:endParaRPr lang="en-US" sz="2800" b="1" kern="0" dirty="0">
                <a:solidFill>
                  <a:schemeClr val="tx2"/>
                </a:solidFill>
                <a:latin typeface="Arial"/>
                <a:cs typeface="Arial"/>
              </a:endParaRPr>
            </a:p>
            <a:p>
              <a:pPr marL="455295" indent="-455295" algn="ctr" defTabSz="2952750">
                <a:lnSpc>
                  <a:spcPct val="105000"/>
                </a:lnSpc>
                <a:spcBef>
                  <a:spcPts val="4400"/>
                </a:spcBef>
                <a:spcAft>
                  <a:spcPts val="0"/>
                </a:spcAft>
              </a:pPr>
              <a:endParaRPr lang="en-US" sz="2800" b="1" kern="0" dirty="0">
                <a:solidFill>
                  <a:schemeClr val="tx2"/>
                </a:solidFill>
                <a:latin typeface="Arial"/>
                <a:cs typeface="Arial"/>
              </a:endParaRPr>
            </a:p>
            <a:p>
              <a:pPr marL="455295" indent="-455295" algn="ctr" defTabSz="2952750">
                <a:lnSpc>
                  <a:spcPct val="105000"/>
                </a:lnSpc>
                <a:spcBef>
                  <a:spcPts val="4400"/>
                </a:spcBef>
                <a:spcAft>
                  <a:spcPts val="0"/>
                </a:spcAft>
              </a:pPr>
              <a:endParaRPr lang="en-US" sz="2800" b="1" kern="0" dirty="0">
                <a:solidFill>
                  <a:schemeClr val="tx2"/>
                </a:solidFill>
                <a:latin typeface="Arial"/>
                <a:cs typeface="Arial"/>
              </a:endParaRPr>
            </a:p>
            <a:p>
              <a:pPr marL="455295" indent="-455295" algn="ctr" defTabSz="2952750">
                <a:lnSpc>
                  <a:spcPct val="105000"/>
                </a:lnSpc>
                <a:spcBef>
                  <a:spcPts val="4400"/>
                </a:spcBef>
                <a:spcAft>
                  <a:spcPts val="0"/>
                </a:spcAft>
              </a:pPr>
              <a:endParaRPr lang="en-US" sz="2800" b="1" kern="0" dirty="0">
                <a:solidFill>
                  <a:schemeClr val="tx2"/>
                </a:solidFill>
                <a:latin typeface="Arial"/>
                <a:cs typeface="Arial"/>
              </a:endParaRPr>
            </a:p>
          </p:txBody>
        </p:sp>
        <p:pic>
          <p:nvPicPr>
            <p:cNvPr id="3" name="Picture 2" descr="A collage of images of different colors&#10;&#10;Description automatically generated">
              <a:extLst>
                <a:ext uri="{FF2B5EF4-FFF2-40B4-BE49-F238E27FC236}">
                  <a16:creationId xmlns:a16="http://schemas.microsoft.com/office/drawing/2014/main" id="{C7DCEEF5-BF04-9347-499C-BFE4389CE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4023049" y="37525672"/>
              <a:ext cx="6322337" cy="385516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20630F-B145-5EE8-46FA-FC5C5F49FC55}"/>
                </a:ext>
              </a:extLst>
            </p:cNvPr>
            <p:cNvSpPr txBox="1"/>
            <p:nvPr/>
          </p:nvSpPr>
          <p:spPr bwMode="auto">
            <a:xfrm>
              <a:off x="1177046" y="37522852"/>
              <a:ext cx="2730646" cy="3016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2952750"/>
              <a:r>
                <a:rPr lang="en-US" sz="2800" kern="0">
                  <a:solidFill>
                    <a:srgbClr val="000000"/>
                  </a:solidFill>
                  <a:latin typeface="Rdg Vesta"/>
                  <a:cs typeface="Arial" panose="020B0604020202020204" pitchFamily="34" charset="0"/>
                </a:rPr>
                <a:t>variable across animals, consistent within. Common large amplitude mode that is bilateral and posterior. </a:t>
              </a:r>
              <a:endParaRPr lang="en-US" sz="2800" kern="0"/>
            </a:p>
          </p:txBody>
        </p:sp>
      </p:grpSp>
    </p:spTree>
    <p:extLst>
      <p:ext uri="{BB962C8B-B14F-4D97-AF65-F5344CB8AC3E}">
        <p14:creationId xmlns:p14="http://schemas.microsoft.com/office/powerpoint/2010/main" val="3351423776"/>
      </p:ext>
    </p:extLst>
  </p:cSld>
  <p:clrMapOvr>
    <a:masterClrMapping/>
  </p:clrMapOvr>
</p:sld>
</file>

<file path=ppt/theme/theme1.xml><?xml version="1.0" encoding="utf-8"?>
<a:theme xmlns:a="http://schemas.openxmlformats.org/drawingml/2006/main" name="UoR #CE4F2F">
  <a:themeElements>
    <a:clrScheme name="01 UoR Conference #178473">
      <a:dk1>
        <a:srgbClr val="000000"/>
      </a:dk1>
      <a:lt1>
        <a:srgbClr val="FFFFFF"/>
      </a:lt1>
      <a:dk2>
        <a:srgbClr val="158473"/>
      </a:dk2>
      <a:lt2>
        <a:srgbClr val="808080"/>
      </a:lt2>
      <a:accent1>
        <a:srgbClr val="7AFDE9"/>
      </a:accent1>
      <a:accent2>
        <a:srgbClr val="5BD1BF"/>
      </a:accent2>
      <a:accent3>
        <a:srgbClr val="FFFFFF"/>
      </a:accent3>
      <a:accent4>
        <a:srgbClr val="086154"/>
      </a:accent4>
      <a:accent5>
        <a:srgbClr val="5BD1BF"/>
      </a:accent5>
      <a:accent6>
        <a:srgbClr val="000000"/>
      </a:accent6>
      <a:hlink>
        <a:srgbClr val="158473"/>
      </a:hlink>
      <a:folHlink>
        <a:srgbClr val="08615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29527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Rdg Vesta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29527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Rdg Vesta" pitchFamily="2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lIns="0" tIns="0" rIns="0" bIns="0"/>
      <a:lstStyle>
        <a:defPPr marL="455613" indent="-455613" algn="l" defTabSz="2952750" eaLnBrk="0" hangingPunct="0">
          <a:lnSpc>
            <a:spcPct val="105000"/>
          </a:lnSpc>
          <a:spcBef>
            <a:spcPts val="4400"/>
          </a:spcBef>
          <a:spcAft>
            <a:spcPts val="0"/>
          </a:spcAft>
          <a:buClr>
            <a:schemeClr val="tx2"/>
          </a:buClr>
          <a:defRPr sz="4100" b="1" kern="0" dirty="0">
            <a:solidFill>
              <a:schemeClr val="tx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27825 UoR Conference 2022 portrait HT v2.pptx" id="{F18A0F39-BBEB-43DB-BFD6-81A744C52318}" vid="{8D687D27-B946-4FBA-8150-9F172FBFD3DC}"/>
    </a:ext>
  </a:extLst>
</a:theme>
</file>

<file path=ppt/theme/theme2.xml><?xml version="1.0" encoding="utf-8"?>
<a:theme xmlns:a="http://schemas.openxmlformats.org/drawingml/2006/main" name="1_UoR #CE4F2F">
  <a:themeElements>
    <a:clrScheme name="02 UoR Conference #E25C3A">
      <a:dk1>
        <a:srgbClr val="000000"/>
      </a:dk1>
      <a:lt1>
        <a:srgbClr val="FFFFFF"/>
      </a:lt1>
      <a:dk2>
        <a:srgbClr val="CE4F2F"/>
      </a:dk2>
      <a:lt2>
        <a:srgbClr val="808080"/>
      </a:lt2>
      <a:accent1>
        <a:srgbClr val="FEC5B6"/>
      </a:accent1>
      <a:accent2>
        <a:srgbClr val="F79E87"/>
      </a:accent2>
      <a:accent3>
        <a:srgbClr val="FFFFFF"/>
      </a:accent3>
      <a:accent4>
        <a:srgbClr val="A8361A"/>
      </a:accent4>
      <a:accent5>
        <a:srgbClr val="F79E87"/>
      </a:accent5>
      <a:accent6>
        <a:srgbClr val="000000"/>
      </a:accent6>
      <a:hlink>
        <a:srgbClr val="CE4F2F"/>
      </a:hlink>
      <a:folHlink>
        <a:srgbClr val="A8361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29527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Rdg Vesta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29527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Rdg Vesta" pitchFamily="2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B27825 UoR Conference 2022 portrait HT v2.pptx" id="{F18A0F39-BBEB-43DB-BFD6-81A744C52318}" vid="{DA16372C-C8AE-4BEF-9AB6-EF282675B510}"/>
    </a:ext>
  </a:extLst>
</a:theme>
</file>

<file path=ppt/theme/theme3.xml><?xml version="1.0" encoding="utf-8"?>
<a:theme xmlns:a="http://schemas.openxmlformats.org/drawingml/2006/main" name="UoR #C74486">
  <a:themeElements>
    <a:clrScheme name="03 UoR Conference #C74486">
      <a:dk1>
        <a:srgbClr val="000000"/>
      </a:dk1>
      <a:lt1>
        <a:srgbClr val="FFFFFF"/>
      </a:lt1>
      <a:dk2>
        <a:srgbClr val="C74486"/>
      </a:dk2>
      <a:lt2>
        <a:srgbClr val="808080"/>
      </a:lt2>
      <a:accent1>
        <a:srgbClr val="FCAAD3"/>
      </a:accent1>
      <a:accent2>
        <a:srgbClr val="DB8EB5"/>
      </a:accent2>
      <a:accent3>
        <a:srgbClr val="FFFFFF"/>
      </a:accent3>
      <a:accent4>
        <a:srgbClr val="810443"/>
      </a:accent4>
      <a:accent5>
        <a:srgbClr val="DB8EB5"/>
      </a:accent5>
      <a:accent6>
        <a:srgbClr val="000000"/>
      </a:accent6>
      <a:hlink>
        <a:srgbClr val="C74486"/>
      </a:hlink>
      <a:folHlink>
        <a:srgbClr val="81044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29527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Rdg Vesta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29527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Rdg Vesta" pitchFamily="2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B27825 UoR Conference 2022 portrait HT v2.pptx" id="{F18A0F39-BBEB-43DB-BFD6-81A744C52318}" vid="{EDDCA094-D80C-4D1A-9F56-52CCF7C6B5E1}"/>
    </a:ext>
  </a:extLst>
</a:theme>
</file>

<file path=ppt/theme/theme4.xml><?xml version="1.0" encoding="utf-8"?>
<a:theme xmlns:a="http://schemas.openxmlformats.org/drawingml/2006/main" name="UoR #7F6BAE">
  <a:themeElements>
    <a:clrScheme name="04 UoR Conference #7F6BAE">
      <a:dk1>
        <a:srgbClr val="000000"/>
      </a:dk1>
      <a:lt1>
        <a:srgbClr val="FFFFFF"/>
      </a:lt1>
      <a:dk2>
        <a:srgbClr val="7F6BAE"/>
      </a:dk2>
      <a:lt2>
        <a:srgbClr val="808080"/>
      </a:lt2>
      <a:accent1>
        <a:srgbClr val="D2C4F2"/>
      </a:accent1>
      <a:accent2>
        <a:srgbClr val="B6A4E0"/>
      </a:accent2>
      <a:accent3>
        <a:srgbClr val="FFFFFF"/>
      </a:accent3>
      <a:accent4>
        <a:srgbClr val="4D3E70"/>
      </a:accent4>
      <a:accent5>
        <a:srgbClr val="B6A4E0"/>
      </a:accent5>
      <a:accent6>
        <a:srgbClr val="000000"/>
      </a:accent6>
      <a:hlink>
        <a:srgbClr val="7F6BAE"/>
      </a:hlink>
      <a:folHlink>
        <a:srgbClr val="4D3E7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29527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Rdg Vesta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29527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Rdg Vesta" pitchFamily="2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B27825 UoR Conference 2022 portrait HT v2.pptx" id="{F18A0F39-BBEB-43DB-BFD6-81A744C52318}" vid="{52FD576F-A30F-42C3-B3D4-FC5E4D78EA82}"/>
    </a:ext>
  </a:extLst>
</a:theme>
</file>

<file path=ppt/theme/theme5.xml><?xml version="1.0" encoding="utf-8"?>
<a:theme xmlns:a="http://schemas.openxmlformats.org/drawingml/2006/main" name="UoR #6F7D14">
  <a:themeElements>
    <a:clrScheme name="05 UoR Conference #6F7D14">
      <a:dk1>
        <a:srgbClr val="000000"/>
      </a:dk1>
      <a:lt1>
        <a:srgbClr val="FFFFFF"/>
      </a:lt1>
      <a:dk2>
        <a:srgbClr val="6F7D14"/>
      </a:dk2>
      <a:lt2>
        <a:srgbClr val="808080"/>
      </a:lt2>
      <a:accent1>
        <a:srgbClr val="BDCC5A"/>
      </a:accent1>
      <a:accent2>
        <a:srgbClr val="9DAE32"/>
      </a:accent2>
      <a:accent3>
        <a:srgbClr val="FFFFFF"/>
      </a:accent3>
      <a:accent4>
        <a:srgbClr val="444E02"/>
      </a:accent4>
      <a:accent5>
        <a:srgbClr val="BDCC5A"/>
      </a:accent5>
      <a:accent6>
        <a:srgbClr val="000000"/>
      </a:accent6>
      <a:hlink>
        <a:srgbClr val="6F7D14"/>
      </a:hlink>
      <a:folHlink>
        <a:srgbClr val="444E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29527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Rdg Vesta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29527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Rdg Vesta" pitchFamily="2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B27825 UoR Conference 2022 portrait HT v2.pptx" id="{F18A0F39-BBEB-43DB-BFD6-81A744C52318}" vid="{AF9CF2F7-CEBC-4757-A562-538A8568A1B6}"/>
    </a:ext>
  </a:extLst>
</a:theme>
</file>

<file path=ppt/theme/theme6.xml><?xml version="1.0" encoding="utf-8"?>
<a:theme xmlns:a="http://schemas.openxmlformats.org/drawingml/2006/main" name="1_Rdg conference poster 2011portrait">
  <a:themeElements>
    <a:clrScheme name="06 UoR Conference #2B7DAE">
      <a:dk1>
        <a:srgbClr val="000000"/>
      </a:dk1>
      <a:lt1>
        <a:srgbClr val="FFFFFF"/>
      </a:lt1>
      <a:dk2>
        <a:srgbClr val="2B7DAE"/>
      </a:dk2>
      <a:lt2>
        <a:srgbClr val="808080"/>
      </a:lt2>
      <a:accent1>
        <a:srgbClr val="7CCDFD"/>
      </a:accent1>
      <a:accent2>
        <a:srgbClr val="62B4E7"/>
      </a:accent2>
      <a:accent3>
        <a:srgbClr val="FFFFFF"/>
      </a:accent3>
      <a:accent4>
        <a:srgbClr val="114E72"/>
      </a:accent4>
      <a:accent5>
        <a:srgbClr val="7CCDFD"/>
      </a:accent5>
      <a:accent6>
        <a:srgbClr val="000000"/>
      </a:accent6>
      <a:hlink>
        <a:srgbClr val="2B7DAE"/>
      </a:hlink>
      <a:folHlink>
        <a:srgbClr val="114E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29527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Rdg Vesta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29527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Rdg Vesta" pitchFamily="2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B27825 UoR Conference 2022 portrait HT v2.pptx" id="{F18A0F39-BBEB-43DB-BFD6-81A744C52318}" vid="{1757E75D-6B58-43A6-AFC1-7824D5CC8EBB}"/>
    </a:ext>
  </a:ext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UoR </Template>
  <TotalTime>335</TotalTime>
  <Words>150</Words>
  <Application>Microsoft Office PowerPoint</Application>
  <PresentationFormat>Custom</PresentationFormat>
  <Paragraphs>32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UoR #CE4F2F</vt:lpstr>
      <vt:lpstr>1_UoR #CE4F2F</vt:lpstr>
      <vt:lpstr>UoR #C74486</vt:lpstr>
      <vt:lpstr>UoR #7F6BAE</vt:lpstr>
      <vt:lpstr>UoR #6F7D14</vt:lpstr>
      <vt:lpstr>1_Rdg conference poster 2011portrait</vt:lpstr>
      <vt:lpstr> Cortex-wide high-density ECoG recordings reveal rich broad-band spatio-temporal dynamics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an example of a short,  informative title split over two lines</dc:title>
  <dc:subject>Research and conference poster</dc:subject>
  <dc:creator>Anton Sirota</dc:creator>
  <cp:lastModifiedBy>Anton Sirota</cp:lastModifiedBy>
  <cp:revision>5121</cp:revision>
  <cp:lastPrinted>2023-05-16T01:40:56Z</cp:lastPrinted>
  <dcterms:created xsi:type="dcterms:W3CDTF">2023-05-15T20:19:54Z</dcterms:created>
  <dcterms:modified xsi:type="dcterms:W3CDTF">2023-10-13T00:00:10Z</dcterms:modified>
</cp:coreProperties>
</file>